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6" r:id="rId5"/>
    <p:sldId id="437" r:id="rId6"/>
    <p:sldId id="465" r:id="rId7"/>
    <p:sldId id="438" r:id="rId8"/>
    <p:sldId id="479" r:id="rId9"/>
    <p:sldId id="477" r:id="rId10"/>
    <p:sldId id="478" r:id="rId11"/>
    <p:sldId id="481" r:id="rId12"/>
    <p:sldId id="352" r:id="rId13"/>
    <p:sldId id="482" r:id="rId14"/>
    <p:sldId id="483" r:id="rId15"/>
    <p:sldId id="484" r:id="rId16"/>
    <p:sldId id="485" r:id="rId17"/>
    <p:sldId id="487" r:id="rId18"/>
    <p:sldId id="486" r:id="rId19"/>
    <p:sldId id="355" r:id="rId20"/>
    <p:sldId id="488" r:id="rId21"/>
    <p:sldId id="359" r:id="rId22"/>
    <p:sldId id="358" r:id="rId23"/>
    <p:sldId id="361" r:id="rId24"/>
    <p:sldId id="364" r:id="rId25"/>
    <p:sldId id="491" r:id="rId26"/>
    <p:sldId id="492" r:id="rId27"/>
    <p:sldId id="494" r:id="rId28"/>
    <p:sldId id="496" r:id="rId29"/>
    <p:sldId id="467" r:id="rId30"/>
    <p:sldId id="470" r:id="rId31"/>
    <p:sldId id="473" r:id="rId32"/>
    <p:sldId id="499" r:id="rId33"/>
    <p:sldId id="497" r:id="rId34"/>
    <p:sldId id="500" r:id="rId35"/>
    <p:sldId id="506" r:id="rId36"/>
    <p:sldId id="505" r:id="rId37"/>
    <p:sldId id="464" r:id="rId38"/>
    <p:sldId id="489" r:id="rId39"/>
    <p:sldId id="502" r:id="rId40"/>
    <p:sldId id="503" r:id="rId41"/>
    <p:sldId id="504" r:id="rId42"/>
    <p:sldId id="257" r:id="rId43"/>
    <p:sldId id="490" r:id="rId44"/>
  </p:sldIdLst>
  <p:sldSz cx="12192000" cy="6858000"/>
  <p:notesSz cx="7104063" cy="102346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F03EDF-FEA3-4668-9777-0AB03BABD981}" v="657" dt="2022-02-25T11:24:56.734"/>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4" autoAdjust="0"/>
    <p:restoredTop sz="66223" autoAdjust="0"/>
  </p:normalViewPr>
  <p:slideViewPr>
    <p:cSldViewPr snapToGrid="0">
      <p:cViewPr varScale="1">
        <p:scale>
          <a:sx n="51" d="100"/>
          <a:sy n="51" d="100"/>
        </p:scale>
        <p:origin x="1982" y="43"/>
      </p:cViewPr>
      <p:guideLst/>
    </p:cSldViewPr>
  </p:slideViewPr>
  <p:notesTextViewPr>
    <p:cViewPr>
      <p:scale>
        <a:sx n="1" d="1"/>
        <a:sy n="1" d="1"/>
      </p:scale>
      <p:origin x="0" y="0"/>
    </p:cViewPr>
  </p:notesTextViewPr>
  <p:notesViewPr>
    <p:cSldViewPr snapToGrid="0">
      <p:cViewPr varScale="1">
        <p:scale>
          <a:sx n="54" d="100"/>
          <a:sy n="54" d="100"/>
        </p:scale>
        <p:origin x="3293"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d Funch | Sound Hub Denmark" userId="11fd6e67-6ba5-462a-9cba-49086f95a5d8" providerId="ADAL" clId="{70F03EDF-FEA3-4668-9777-0AB03BABD981}"/>
    <pc:docChg chg="undo custSel addSld delSld modSld sldOrd modNotesMaster">
      <pc:chgData name="Knud Funch | Sound Hub Denmark" userId="11fd6e67-6ba5-462a-9cba-49086f95a5d8" providerId="ADAL" clId="{70F03EDF-FEA3-4668-9777-0AB03BABD981}" dt="2022-02-24T09:17:15.440" v="70453" actId="20577"/>
      <pc:docMkLst>
        <pc:docMk/>
      </pc:docMkLst>
      <pc:sldChg chg="addSp delSp modSp mod modNotesTx">
        <pc:chgData name="Knud Funch | Sound Hub Denmark" userId="11fd6e67-6ba5-462a-9cba-49086f95a5d8" providerId="ADAL" clId="{70F03EDF-FEA3-4668-9777-0AB03BABD981}" dt="2022-02-24T07:28:58.955" v="67238" actId="1076"/>
        <pc:sldMkLst>
          <pc:docMk/>
          <pc:sldMk cId="3772073839" sldId="256"/>
        </pc:sldMkLst>
        <pc:spChg chg="mod">
          <ac:chgData name="Knud Funch | Sound Hub Denmark" userId="11fd6e67-6ba5-462a-9cba-49086f95a5d8" providerId="ADAL" clId="{70F03EDF-FEA3-4668-9777-0AB03BABD981}" dt="2022-02-11T14:55:06.206" v="15593" actId="20577"/>
          <ac:spMkLst>
            <pc:docMk/>
            <pc:sldMk cId="3772073839" sldId="256"/>
            <ac:spMk id="3" creationId="{4428883D-8043-4AB3-A067-46CF924201BC}"/>
          </ac:spMkLst>
        </pc:spChg>
        <pc:picChg chg="add mod">
          <ac:chgData name="Knud Funch | Sound Hub Denmark" userId="11fd6e67-6ba5-462a-9cba-49086f95a5d8" providerId="ADAL" clId="{70F03EDF-FEA3-4668-9777-0AB03BABD981}" dt="2022-02-24T07:26:52.830" v="67235" actId="1076"/>
          <ac:picMkLst>
            <pc:docMk/>
            <pc:sldMk cId="3772073839" sldId="256"/>
            <ac:picMk id="5" creationId="{DF920081-B440-4F11-BDE7-3F506EC02ED0}"/>
          </ac:picMkLst>
        </pc:picChg>
        <pc:picChg chg="add mod">
          <ac:chgData name="Knud Funch | Sound Hub Denmark" userId="11fd6e67-6ba5-462a-9cba-49086f95a5d8" providerId="ADAL" clId="{70F03EDF-FEA3-4668-9777-0AB03BABD981}" dt="2022-02-24T07:28:58.955" v="67238" actId="1076"/>
          <ac:picMkLst>
            <pc:docMk/>
            <pc:sldMk cId="3772073839" sldId="256"/>
            <ac:picMk id="7" creationId="{A41A8FFC-7318-4C15-A381-06762A43A896}"/>
          </ac:picMkLst>
        </pc:picChg>
        <pc:picChg chg="del">
          <ac:chgData name="Knud Funch | Sound Hub Denmark" userId="11fd6e67-6ba5-462a-9cba-49086f95a5d8" providerId="ADAL" clId="{70F03EDF-FEA3-4668-9777-0AB03BABD981}" dt="2022-02-24T07:26:46.142" v="67233" actId="478"/>
          <ac:picMkLst>
            <pc:docMk/>
            <pc:sldMk cId="3772073839" sldId="256"/>
            <ac:picMk id="9" creationId="{526AE615-7651-4C6B-A317-DB2E4B903AE1}"/>
          </ac:picMkLst>
        </pc:picChg>
        <pc:picChg chg="del">
          <ac:chgData name="Knud Funch | Sound Hub Denmark" userId="11fd6e67-6ba5-462a-9cba-49086f95a5d8" providerId="ADAL" clId="{70F03EDF-FEA3-4668-9777-0AB03BABD981}" dt="2022-02-24T07:28:49.554" v="67236" actId="478"/>
          <ac:picMkLst>
            <pc:docMk/>
            <pc:sldMk cId="3772073839" sldId="256"/>
            <ac:picMk id="18" creationId="{F57FB7FC-52AF-49ED-B45D-C77B38E1F938}"/>
          </ac:picMkLst>
        </pc:picChg>
      </pc:sldChg>
      <pc:sldChg chg="addSp modSp add mod">
        <pc:chgData name="Knud Funch | Sound Hub Denmark" userId="11fd6e67-6ba5-462a-9cba-49086f95a5d8" providerId="ADAL" clId="{70F03EDF-FEA3-4668-9777-0AB03BABD981}" dt="2022-02-18T10:50:08.450" v="42847" actId="6549"/>
        <pc:sldMkLst>
          <pc:docMk/>
          <pc:sldMk cId="1824486327" sldId="257"/>
        </pc:sldMkLst>
        <pc:spChg chg="mod">
          <ac:chgData name="Knud Funch | Sound Hub Denmark" userId="11fd6e67-6ba5-462a-9cba-49086f95a5d8" providerId="ADAL" clId="{70F03EDF-FEA3-4668-9777-0AB03BABD981}" dt="2022-02-18T10:50:08.450" v="42847" actId="6549"/>
          <ac:spMkLst>
            <pc:docMk/>
            <pc:sldMk cId="1824486327" sldId="257"/>
            <ac:spMk id="3" creationId="{AFF331CC-F88A-4BF6-8218-B058CAF203B5}"/>
          </ac:spMkLst>
        </pc:spChg>
        <pc:spChg chg="mod">
          <ac:chgData name="Knud Funch | Sound Hub Denmark" userId="11fd6e67-6ba5-462a-9cba-49086f95a5d8" providerId="ADAL" clId="{70F03EDF-FEA3-4668-9777-0AB03BABD981}" dt="2022-02-18T10:49:02.740" v="42843"/>
          <ac:spMkLst>
            <pc:docMk/>
            <pc:sldMk cId="1824486327" sldId="257"/>
            <ac:spMk id="6" creationId="{825C5A0E-C26C-4A31-BFB7-349FE00F770F}"/>
          </ac:spMkLst>
        </pc:spChg>
        <pc:spChg chg="mod">
          <ac:chgData name="Knud Funch | Sound Hub Denmark" userId="11fd6e67-6ba5-462a-9cba-49086f95a5d8" providerId="ADAL" clId="{70F03EDF-FEA3-4668-9777-0AB03BABD981}" dt="2022-02-18T10:49:02.740" v="42843"/>
          <ac:spMkLst>
            <pc:docMk/>
            <pc:sldMk cId="1824486327" sldId="257"/>
            <ac:spMk id="8" creationId="{C13D462C-5D2D-4848-BB3F-B630477722BB}"/>
          </ac:spMkLst>
        </pc:spChg>
        <pc:grpChg chg="add mod">
          <ac:chgData name="Knud Funch | Sound Hub Denmark" userId="11fd6e67-6ba5-462a-9cba-49086f95a5d8" providerId="ADAL" clId="{70F03EDF-FEA3-4668-9777-0AB03BABD981}" dt="2022-02-18T10:49:02.740" v="42843"/>
          <ac:grpSpMkLst>
            <pc:docMk/>
            <pc:sldMk cId="1824486327" sldId="257"/>
            <ac:grpSpMk id="4" creationId="{85FF12D2-76E8-416A-A92B-A4F645A4A5CE}"/>
          </ac:grpSpMkLst>
        </pc:grpChg>
        <pc:grpChg chg="mod">
          <ac:chgData name="Knud Funch | Sound Hub Denmark" userId="11fd6e67-6ba5-462a-9cba-49086f95a5d8" providerId="ADAL" clId="{70F03EDF-FEA3-4668-9777-0AB03BABD981}" dt="2022-02-18T10:49:02.740" v="42843"/>
          <ac:grpSpMkLst>
            <pc:docMk/>
            <pc:sldMk cId="1824486327" sldId="257"/>
            <ac:grpSpMk id="5" creationId="{2A65DB82-7163-411C-B0C4-F225BC8141D0}"/>
          </ac:grpSpMkLst>
        </pc:grpChg>
        <pc:picChg chg="mod">
          <ac:chgData name="Knud Funch | Sound Hub Denmark" userId="11fd6e67-6ba5-462a-9cba-49086f95a5d8" providerId="ADAL" clId="{70F03EDF-FEA3-4668-9777-0AB03BABD981}" dt="2022-02-18T10:49:02.740" v="42843"/>
          <ac:picMkLst>
            <pc:docMk/>
            <pc:sldMk cId="1824486327" sldId="257"/>
            <ac:picMk id="7" creationId="{98AA1B2A-27DC-4947-8D52-AFE8ACBBB18C}"/>
          </ac:picMkLst>
        </pc:picChg>
      </pc:sldChg>
      <pc:sldChg chg="del">
        <pc:chgData name="Knud Funch | Sound Hub Denmark" userId="11fd6e67-6ba5-462a-9cba-49086f95a5d8" providerId="ADAL" clId="{70F03EDF-FEA3-4668-9777-0AB03BABD981}" dt="2022-02-07T07:31:18.040" v="4" actId="47"/>
        <pc:sldMkLst>
          <pc:docMk/>
          <pc:sldMk cId="2558171214" sldId="289"/>
        </pc:sldMkLst>
      </pc:sldChg>
      <pc:sldChg chg="del">
        <pc:chgData name="Knud Funch | Sound Hub Denmark" userId="11fd6e67-6ba5-462a-9cba-49086f95a5d8" providerId="ADAL" clId="{70F03EDF-FEA3-4668-9777-0AB03BABD981}" dt="2022-02-18T16:03:59.285" v="51281" actId="47"/>
        <pc:sldMkLst>
          <pc:docMk/>
          <pc:sldMk cId="435269302" sldId="290"/>
        </pc:sldMkLst>
      </pc:sldChg>
      <pc:sldChg chg="del">
        <pc:chgData name="Knud Funch | Sound Hub Denmark" userId="11fd6e67-6ba5-462a-9cba-49086f95a5d8" providerId="ADAL" clId="{70F03EDF-FEA3-4668-9777-0AB03BABD981}" dt="2022-02-07T07:31:18.040" v="4" actId="47"/>
        <pc:sldMkLst>
          <pc:docMk/>
          <pc:sldMk cId="2368126339" sldId="292"/>
        </pc:sldMkLst>
      </pc:sldChg>
      <pc:sldChg chg="del">
        <pc:chgData name="Knud Funch | Sound Hub Denmark" userId="11fd6e67-6ba5-462a-9cba-49086f95a5d8" providerId="ADAL" clId="{70F03EDF-FEA3-4668-9777-0AB03BABD981}" dt="2022-02-18T16:03:59.285" v="51281" actId="47"/>
        <pc:sldMkLst>
          <pc:docMk/>
          <pc:sldMk cId="4021910044" sldId="293"/>
        </pc:sldMkLst>
      </pc:sldChg>
      <pc:sldChg chg="del">
        <pc:chgData name="Knud Funch | Sound Hub Denmark" userId="11fd6e67-6ba5-462a-9cba-49086f95a5d8" providerId="ADAL" clId="{70F03EDF-FEA3-4668-9777-0AB03BABD981}" dt="2022-02-07T07:31:18.040" v="4" actId="47"/>
        <pc:sldMkLst>
          <pc:docMk/>
          <pc:sldMk cId="3533936754" sldId="296"/>
        </pc:sldMkLst>
      </pc:sldChg>
      <pc:sldChg chg="del">
        <pc:chgData name="Knud Funch | Sound Hub Denmark" userId="11fd6e67-6ba5-462a-9cba-49086f95a5d8" providerId="ADAL" clId="{70F03EDF-FEA3-4668-9777-0AB03BABD981}" dt="2022-02-07T07:29:38.472" v="0" actId="47"/>
        <pc:sldMkLst>
          <pc:docMk/>
          <pc:sldMk cId="3007932612" sldId="312"/>
        </pc:sldMkLst>
      </pc:sldChg>
      <pc:sldChg chg="del">
        <pc:chgData name="Knud Funch | Sound Hub Denmark" userId="11fd6e67-6ba5-462a-9cba-49086f95a5d8" providerId="ADAL" clId="{70F03EDF-FEA3-4668-9777-0AB03BABD981}" dt="2022-02-07T07:29:38.472" v="0" actId="47"/>
        <pc:sldMkLst>
          <pc:docMk/>
          <pc:sldMk cId="2445950143" sldId="317"/>
        </pc:sldMkLst>
      </pc:sldChg>
      <pc:sldChg chg="del">
        <pc:chgData name="Knud Funch | Sound Hub Denmark" userId="11fd6e67-6ba5-462a-9cba-49086f95a5d8" providerId="ADAL" clId="{70F03EDF-FEA3-4668-9777-0AB03BABD981}" dt="2022-02-07T07:29:38.472" v="0" actId="47"/>
        <pc:sldMkLst>
          <pc:docMk/>
          <pc:sldMk cId="65802432" sldId="335"/>
        </pc:sldMkLst>
      </pc:sldChg>
      <pc:sldChg chg="del">
        <pc:chgData name="Knud Funch | Sound Hub Denmark" userId="11fd6e67-6ba5-462a-9cba-49086f95a5d8" providerId="ADAL" clId="{70F03EDF-FEA3-4668-9777-0AB03BABD981}" dt="2022-02-07T07:29:38.472" v="0" actId="47"/>
        <pc:sldMkLst>
          <pc:docMk/>
          <pc:sldMk cId="895674836" sldId="336"/>
        </pc:sldMkLst>
      </pc:sldChg>
      <pc:sldChg chg="del">
        <pc:chgData name="Knud Funch | Sound Hub Denmark" userId="11fd6e67-6ba5-462a-9cba-49086f95a5d8" providerId="ADAL" clId="{70F03EDF-FEA3-4668-9777-0AB03BABD981}" dt="2022-02-07T07:29:38.472" v="0" actId="47"/>
        <pc:sldMkLst>
          <pc:docMk/>
          <pc:sldMk cId="1007319611" sldId="337"/>
        </pc:sldMkLst>
      </pc:sldChg>
      <pc:sldChg chg="del">
        <pc:chgData name="Knud Funch | Sound Hub Denmark" userId="11fd6e67-6ba5-462a-9cba-49086f95a5d8" providerId="ADAL" clId="{70F03EDF-FEA3-4668-9777-0AB03BABD981}" dt="2022-02-07T07:29:38.472" v="0" actId="47"/>
        <pc:sldMkLst>
          <pc:docMk/>
          <pc:sldMk cId="775203931" sldId="338"/>
        </pc:sldMkLst>
      </pc:sldChg>
      <pc:sldChg chg="del">
        <pc:chgData name="Knud Funch | Sound Hub Denmark" userId="11fd6e67-6ba5-462a-9cba-49086f95a5d8" providerId="ADAL" clId="{70F03EDF-FEA3-4668-9777-0AB03BABD981}" dt="2022-02-07T07:29:38.472" v="0" actId="47"/>
        <pc:sldMkLst>
          <pc:docMk/>
          <pc:sldMk cId="1437569736" sldId="339"/>
        </pc:sldMkLst>
      </pc:sldChg>
      <pc:sldChg chg="del">
        <pc:chgData name="Knud Funch | Sound Hub Denmark" userId="11fd6e67-6ba5-462a-9cba-49086f95a5d8" providerId="ADAL" clId="{70F03EDF-FEA3-4668-9777-0AB03BABD981}" dt="2022-02-07T07:29:38.472" v="0" actId="47"/>
        <pc:sldMkLst>
          <pc:docMk/>
          <pc:sldMk cId="3841273914" sldId="340"/>
        </pc:sldMkLst>
      </pc:sldChg>
      <pc:sldChg chg="del">
        <pc:chgData name="Knud Funch | Sound Hub Denmark" userId="11fd6e67-6ba5-462a-9cba-49086f95a5d8" providerId="ADAL" clId="{70F03EDF-FEA3-4668-9777-0AB03BABD981}" dt="2022-02-18T16:03:59.285" v="51281" actId="47"/>
        <pc:sldMkLst>
          <pc:docMk/>
          <pc:sldMk cId="3577966662" sldId="341"/>
        </pc:sldMkLst>
      </pc:sldChg>
      <pc:sldChg chg="del">
        <pc:chgData name="Knud Funch | Sound Hub Denmark" userId="11fd6e67-6ba5-462a-9cba-49086f95a5d8" providerId="ADAL" clId="{70F03EDF-FEA3-4668-9777-0AB03BABD981}" dt="2022-02-07T07:29:38.472" v="0" actId="47"/>
        <pc:sldMkLst>
          <pc:docMk/>
          <pc:sldMk cId="1481815158" sldId="342"/>
        </pc:sldMkLst>
      </pc:sldChg>
      <pc:sldChg chg="del">
        <pc:chgData name="Knud Funch | Sound Hub Denmark" userId="11fd6e67-6ba5-462a-9cba-49086f95a5d8" providerId="ADAL" clId="{70F03EDF-FEA3-4668-9777-0AB03BABD981}" dt="2022-02-07T07:29:38.472" v="0" actId="47"/>
        <pc:sldMkLst>
          <pc:docMk/>
          <pc:sldMk cId="1312930861" sldId="343"/>
        </pc:sldMkLst>
      </pc:sldChg>
      <pc:sldChg chg="del">
        <pc:chgData name="Knud Funch | Sound Hub Denmark" userId="11fd6e67-6ba5-462a-9cba-49086f95a5d8" providerId="ADAL" clId="{70F03EDF-FEA3-4668-9777-0AB03BABD981}" dt="2022-02-18T16:03:59.285" v="51281" actId="47"/>
        <pc:sldMkLst>
          <pc:docMk/>
          <pc:sldMk cId="2446232752" sldId="344"/>
        </pc:sldMkLst>
      </pc:sldChg>
      <pc:sldChg chg="del">
        <pc:chgData name="Knud Funch | Sound Hub Denmark" userId="11fd6e67-6ba5-462a-9cba-49086f95a5d8" providerId="ADAL" clId="{70F03EDF-FEA3-4668-9777-0AB03BABD981}" dt="2022-02-07T07:29:38.472" v="0" actId="47"/>
        <pc:sldMkLst>
          <pc:docMk/>
          <pc:sldMk cId="2381655210" sldId="345"/>
        </pc:sldMkLst>
      </pc:sldChg>
      <pc:sldChg chg="del">
        <pc:chgData name="Knud Funch | Sound Hub Denmark" userId="11fd6e67-6ba5-462a-9cba-49086f95a5d8" providerId="ADAL" clId="{70F03EDF-FEA3-4668-9777-0AB03BABD981}" dt="2022-02-07T07:29:38.472" v="0" actId="47"/>
        <pc:sldMkLst>
          <pc:docMk/>
          <pc:sldMk cId="2242631912" sldId="346"/>
        </pc:sldMkLst>
      </pc:sldChg>
      <pc:sldChg chg="del">
        <pc:chgData name="Knud Funch | Sound Hub Denmark" userId="11fd6e67-6ba5-462a-9cba-49086f95a5d8" providerId="ADAL" clId="{70F03EDF-FEA3-4668-9777-0AB03BABD981}" dt="2022-02-07T07:29:38.472" v="0" actId="47"/>
        <pc:sldMkLst>
          <pc:docMk/>
          <pc:sldMk cId="67091272" sldId="347"/>
        </pc:sldMkLst>
      </pc:sldChg>
      <pc:sldChg chg="del">
        <pc:chgData name="Knud Funch | Sound Hub Denmark" userId="11fd6e67-6ba5-462a-9cba-49086f95a5d8" providerId="ADAL" clId="{70F03EDF-FEA3-4668-9777-0AB03BABD981}" dt="2022-02-07T07:29:38.472" v="0" actId="47"/>
        <pc:sldMkLst>
          <pc:docMk/>
          <pc:sldMk cId="2131075657" sldId="349"/>
        </pc:sldMkLst>
      </pc:sldChg>
      <pc:sldChg chg="del">
        <pc:chgData name="Knud Funch | Sound Hub Denmark" userId="11fd6e67-6ba5-462a-9cba-49086f95a5d8" providerId="ADAL" clId="{70F03EDF-FEA3-4668-9777-0AB03BABD981}" dt="2022-02-07T07:29:38.472" v="0" actId="47"/>
        <pc:sldMkLst>
          <pc:docMk/>
          <pc:sldMk cId="4260734158" sldId="350"/>
        </pc:sldMkLst>
      </pc:sldChg>
      <pc:sldChg chg="del">
        <pc:chgData name="Knud Funch | Sound Hub Denmark" userId="11fd6e67-6ba5-462a-9cba-49086f95a5d8" providerId="ADAL" clId="{70F03EDF-FEA3-4668-9777-0AB03BABD981}" dt="2022-02-07T07:29:38.472" v="0" actId="47"/>
        <pc:sldMkLst>
          <pc:docMk/>
          <pc:sldMk cId="2230848070" sldId="351"/>
        </pc:sldMkLst>
      </pc:sldChg>
      <pc:sldChg chg="addSp delSp modSp mod modNotesTx">
        <pc:chgData name="Knud Funch | Sound Hub Denmark" userId="11fd6e67-6ba5-462a-9cba-49086f95a5d8" providerId="ADAL" clId="{70F03EDF-FEA3-4668-9777-0AB03BABD981}" dt="2022-02-23T14:53:54.445" v="67015" actId="20577"/>
        <pc:sldMkLst>
          <pc:docMk/>
          <pc:sldMk cId="1483707403" sldId="352"/>
        </pc:sldMkLst>
        <pc:spChg chg="mod">
          <ac:chgData name="Knud Funch | Sound Hub Denmark" userId="11fd6e67-6ba5-462a-9cba-49086f95a5d8" providerId="ADAL" clId="{70F03EDF-FEA3-4668-9777-0AB03BABD981}" dt="2022-02-14T12:12:51.428" v="21434"/>
          <ac:spMkLst>
            <pc:docMk/>
            <pc:sldMk cId="1483707403" sldId="352"/>
            <ac:spMk id="16" creationId="{57A9683F-86CC-49E6-B592-C20B5B94C883}"/>
          </ac:spMkLst>
        </pc:spChg>
        <pc:spChg chg="mod">
          <ac:chgData name="Knud Funch | Sound Hub Denmark" userId="11fd6e67-6ba5-462a-9cba-49086f95a5d8" providerId="ADAL" clId="{70F03EDF-FEA3-4668-9777-0AB03BABD981}" dt="2022-02-15T12:19:31.982" v="24925" actId="20577"/>
          <ac:spMkLst>
            <pc:docMk/>
            <pc:sldMk cId="1483707403" sldId="352"/>
            <ac:spMk id="19" creationId="{AB7DE941-DD84-4545-B8FB-FFD270EC3032}"/>
          </ac:spMkLst>
        </pc:spChg>
        <pc:spChg chg="mod">
          <ac:chgData name="Knud Funch | Sound Hub Denmark" userId="11fd6e67-6ba5-462a-9cba-49086f95a5d8" providerId="ADAL" clId="{70F03EDF-FEA3-4668-9777-0AB03BABD981}" dt="2022-02-14T12:12:51.428" v="21434"/>
          <ac:spMkLst>
            <pc:docMk/>
            <pc:sldMk cId="1483707403" sldId="352"/>
            <ac:spMk id="20" creationId="{57083D7D-C1E7-4B37-8198-95A6F7A822C6}"/>
          </ac:spMkLst>
        </pc:spChg>
        <pc:spChg chg="mod">
          <ac:chgData name="Knud Funch | Sound Hub Denmark" userId="11fd6e67-6ba5-462a-9cba-49086f95a5d8" providerId="ADAL" clId="{70F03EDF-FEA3-4668-9777-0AB03BABD981}" dt="2022-02-14T12:13:17.932" v="21438"/>
          <ac:spMkLst>
            <pc:docMk/>
            <pc:sldMk cId="1483707403" sldId="352"/>
            <ac:spMk id="23" creationId="{D335A305-654E-4916-B1E3-2951664882CA}"/>
          </ac:spMkLst>
        </pc:spChg>
        <pc:spChg chg="mod">
          <ac:chgData name="Knud Funch | Sound Hub Denmark" userId="11fd6e67-6ba5-462a-9cba-49086f95a5d8" providerId="ADAL" clId="{70F03EDF-FEA3-4668-9777-0AB03BABD981}" dt="2022-02-14T12:13:17.932" v="21438"/>
          <ac:spMkLst>
            <pc:docMk/>
            <pc:sldMk cId="1483707403" sldId="352"/>
            <ac:spMk id="25" creationId="{A3FACA4C-3CD8-422B-AADE-6593D5C00354}"/>
          </ac:spMkLst>
        </pc:spChg>
        <pc:grpChg chg="del">
          <ac:chgData name="Knud Funch | Sound Hub Denmark" userId="11fd6e67-6ba5-462a-9cba-49086f95a5d8" providerId="ADAL" clId="{70F03EDF-FEA3-4668-9777-0AB03BABD981}" dt="2022-02-14T12:13:08.080" v="21437" actId="478"/>
          <ac:grpSpMkLst>
            <pc:docMk/>
            <pc:sldMk cId="1483707403" sldId="352"/>
            <ac:grpSpMk id="2" creationId="{2D95372C-8788-4C8E-A36C-E00322ADEA6A}"/>
          </ac:grpSpMkLst>
        </pc:grpChg>
        <pc:grpChg chg="add del mod ord">
          <ac:chgData name="Knud Funch | Sound Hub Denmark" userId="11fd6e67-6ba5-462a-9cba-49086f95a5d8" providerId="ADAL" clId="{70F03EDF-FEA3-4668-9777-0AB03BABD981}" dt="2022-02-14T12:13:02.534" v="21436" actId="478"/>
          <ac:grpSpMkLst>
            <pc:docMk/>
            <pc:sldMk cId="1483707403" sldId="352"/>
            <ac:grpSpMk id="13" creationId="{875F2A07-3AC8-470A-B73C-CE9647AC6DCF}"/>
          </ac:grpSpMkLst>
        </pc:grpChg>
        <pc:grpChg chg="mod">
          <ac:chgData name="Knud Funch | Sound Hub Denmark" userId="11fd6e67-6ba5-462a-9cba-49086f95a5d8" providerId="ADAL" clId="{70F03EDF-FEA3-4668-9777-0AB03BABD981}" dt="2022-02-14T12:12:51.428" v="21434"/>
          <ac:grpSpMkLst>
            <pc:docMk/>
            <pc:sldMk cId="1483707403" sldId="352"/>
            <ac:grpSpMk id="14" creationId="{C6EBE320-F131-419D-A06F-C50D7DD699C0}"/>
          </ac:grpSpMkLst>
        </pc:grpChg>
        <pc:grpChg chg="add mod">
          <ac:chgData name="Knud Funch | Sound Hub Denmark" userId="11fd6e67-6ba5-462a-9cba-49086f95a5d8" providerId="ADAL" clId="{70F03EDF-FEA3-4668-9777-0AB03BABD981}" dt="2022-02-14T12:13:17.932" v="21438"/>
          <ac:grpSpMkLst>
            <pc:docMk/>
            <pc:sldMk cId="1483707403" sldId="352"/>
            <ac:grpSpMk id="21" creationId="{DB692740-B315-4A34-AA33-7E9AD409A31B}"/>
          </ac:grpSpMkLst>
        </pc:grpChg>
        <pc:grpChg chg="mod">
          <ac:chgData name="Knud Funch | Sound Hub Denmark" userId="11fd6e67-6ba5-462a-9cba-49086f95a5d8" providerId="ADAL" clId="{70F03EDF-FEA3-4668-9777-0AB03BABD981}" dt="2022-02-14T12:13:17.932" v="21438"/>
          <ac:grpSpMkLst>
            <pc:docMk/>
            <pc:sldMk cId="1483707403" sldId="352"/>
            <ac:grpSpMk id="22" creationId="{F0AD1059-FEF8-4E6B-BBF1-EC850BB6F6EC}"/>
          </ac:grpSpMkLst>
        </pc:grpChg>
        <pc:picChg chg="del">
          <ac:chgData name="Knud Funch | Sound Hub Denmark" userId="11fd6e67-6ba5-462a-9cba-49086f95a5d8" providerId="ADAL" clId="{70F03EDF-FEA3-4668-9777-0AB03BABD981}" dt="2022-02-14T11:53:08.539" v="19557" actId="478"/>
          <ac:picMkLst>
            <pc:docMk/>
            <pc:sldMk cId="1483707403" sldId="352"/>
            <ac:picMk id="8" creationId="{57103079-34A0-4518-8AA7-70ADF6589522}"/>
          </ac:picMkLst>
        </pc:picChg>
        <pc:picChg chg="add del mod">
          <ac:chgData name="Knud Funch | Sound Hub Denmark" userId="11fd6e67-6ba5-462a-9cba-49086f95a5d8" providerId="ADAL" clId="{70F03EDF-FEA3-4668-9777-0AB03BABD981}" dt="2022-02-14T12:14:12.222" v="21441" actId="478"/>
          <ac:picMkLst>
            <pc:docMk/>
            <pc:sldMk cId="1483707403" sldId="352"/>
            <ac:picMk id="9" creationId="{A755BCA9-9619-4539-AC94-C8DF08A08EEC}"/>
          </ac:picMkLst>
        </pc:picChg>
        <pc:picChg chg="add mod">
          <ac:chgData name="Knud Funch | Sound Hub Denmark" userId="11fd6e67-6ba5-462a-9cba-49086f95a5d8" providerId="ADAL" clId="{70F03EDF-FEA3-4668-9777-0AB03BABD981}" dt="2022-02-14T12:14:21.751" v="21444" actId="1076"/>
          <ac:picMkLst>
            <pc:docMk/>
            <pc:sldMk cId="1483707403" sldId="352"/>
            <ac:picMk id="11" creationId="{030A83B2-73B5-4C1E-A0DA-1DF1377ACDD0}"/>
          </ac:picMkLst>
        </pc:picChg>
        <pc:picChg chg="del mod">
          <ac:chgData name="Knud Funch | Sound Hub Denmark" userId="11fd6e67-6ba5-462a-9cba-49086f95a5d8" providerId="ADAL" clId="{70F03EDF-FEA3-4668-9777-0AB03BABD981}" dt="2022-02-14T11:53:39.055" v="19560" actId="478"/>
          <ac:picMkLst>
            <pc:docMk/>
            <pc:sldMk cId="1483707403" sldId="352"/>
            <ac:picMk id="15" creationId="{DC06E947-232A-42B8-8338-E4D49C38AFEF}"/>
          </ac:picMkLst>
        </pc:picChg>
        <pc:picChg chg="del">
          <ac:chgData name="Knud Funch | Sound Hub Denmark" userId="11fd6e67-6ba5-462a-9cba-49086f95a5d8" providerId="ADAL" clId="{70F03EDF-FEA3-4668-9777-0AB03BABD981}" dt="2022-02-14T11:53:41.386" v="19561" actId="478"/>
          <ac:picMkLst>
            <pc:docMk/>
            <pc:sldMk cId="1483707403" sldId="352"/>
            <ac:picMk id="17" creationId="{706EB540-C6E6-4314-8E6F-33FABF16BCDD}"/>
          </ac:picMkLst>
        </pc:picChg>
        <pc:picChg chg="mod">
          <ac:chgData name="Knud Funch | Sound Hub Denmark" userId="11fd6e67-6ba5-462a-9cba-49086f95a5d8" providerId="ADAL" clId="{70F03EDF-FEA3-4668-9777-0AB03BABD981}" dt="2022-02-14T12:12:51.428" v="21434"/>
          <ac:picMkLst>
            <pc:docMk/>
            <pc:sldMk cId="1483707403" sldId="352"/>
            <ac:picMk id="18" creationId="{D00666F0-9C3D-4512-B982-E763DE758B19}"/>
          </ac:picMkLst>
        </pc:picChg>
        <pc:picChg chg="mod">
          <ac:chgData name="Knud Funch | Sound Hub Denmark" userId="11fd6e67-6ba5-462a-9cba-49086f95a5d8" providerId="ADAL" clId="{70F03EDF-FEA3-4668-9777-0AB03BABD981}" dt="2022-02-14T12:13:17.932" v="21438"/>
          <ac:picMkLst>
            <pc:docMk/>
            <pc:sldMk cId="1483707403" sldId="352"/>
            <ac:picMk id="24" creationId="{8056A311-78C3-4989-8F20-3228137D0600}"/>
          </ac:picMkLst>
        </pc:picChg>
      </pc:sldChg>
      <pc:sldChg chg="del">
        <pc:chgData name="Knud Funch | Sound Hub Denmark" userId="11fd6e67-6ba5-462a-9cba-49086f95a5d8" providerId="ADAL" clId="{70F03EDF-FEA3-4668-9777-0AB03BABD981}" dt="2022-02-16T14:57:36.801" v="34812" actId="47"/>
        <pc:sldMkLst>
          <pc:docMk/>
          <pc:sldMk cId="1200420618" sldId="354"/>
        </pc:sldMkLst>
      </pc:sldChg>
      <pc:sldChg chg="addSp delSp modSp mod modNotesTx">
        <pc:chgData name="Knud Funch | Sound Hub Denmark" userId="11fd6e67-6ba5-462a-9cba-49086f95a5d8" providerId="ADAL" clId="{70F03EDF-FEA3-4668-9777-0AB03BABD981}" dt="2022-02-23T15:10:24.540" v="67218" actId="20577"/>
        <pc:sldMkLst>
          <pc:docMk/>
          <pc:sldMk cId="3510714419" sldId="355"/>
        </pc:sldMkLst>
        <pc:spChg chg="mod">
          <ac:chgData name="Knud Funch | Sound Hub Denmark" userId="11fd6e67-6ba5-462a-9cba-49086f95a5d8" providerId="ADAL" clId="{70F03EDF-FEA3-4668-9777-0AB03BABD981}" dt="2022-02-16T14:33:28.298" v="33171" actId="20577"/>
          <ac:spMkLst>
            <pc:docMk/>
            <pc:sldMk cId="3510714419" sldId="355"/>
            <ac:spMk id="14" creationId="{DCC40726-C0E3-49B7-908C-2B37CB89C533}"/>
          </ac:spMkLst>
        </pc:spChg>
        <pc:spChg chg="mod">
          <ac:chgData name="Knud Funch | Sound Hub Denmark" userId="11fd6e67-6ba5-462a-9cba-49086f95a5d8" providerId="ADAL" clId="{70F03EDF-FEA3-4668-9777-0AB03BABD981}" dt="2022-02-17T10:42:51.670" v="37489" actId="20577"/>
          <ac:spMkLst>
            <pc:docMk/>
            <pc:sldMk cId="3510714419" sldId="355"/>
            <ac:spMk id="16" creationId="{1942C4A3-6C92-41C1-83D4-DA04087CDFDE}"/>
          </ac:spMkLst>
        </pc:spChg>
        <pc:spChg chg="mod">
          <ac:chgData name="Knud Funch | Sound Hub Denmark" userId="11fd6e67-6ba5-462a-9cba-49086f95a5d8" providerId="ADAL" clId="{70F03EDF-FEA3-4668-9777-0AB03BABD981}" dt="2022-02-16T14:03:00.273" v="32620"/>
          <ac:spMkLst>
            <pc:docMk/>
            <pc:sldMk cId="3510714419" sldId="355"/>
            <ac:spMk id="18" creationId="{6D7C34A9-BB15-4F28-BB39-859BFEC482AA}"/>
          </ac:spMkLst>
        </pc:spChg>
        <pc:spChg chg="add mod">
          <ac:chgData name="Knud Funch | Sound Hub Denmark" userId="11fd6e67-6ba5-462a-9cba-49086f95a5d8" providerId="ADAL" clId="{70F03EDF-FEA3-4668-9777-0AB03BABD981}" dt="2022-02-16T14:41:34.990" v="34155" actId="1076"/>
          <ac:spMkLst>
            <pc:docMk/>
            <pc:sldMk cId="3510714419" sldId="355"/>
            <ac:spMk id="29" creationId="{88024AB2-F10A-4EFE-8288-ADF56785AEC8}"/>
          </ac:spMkLst>
        </pc:spChg>
        <pc:grpChg chg="del">
          <ac:chgData name="Knud Funch | Sound Hub Denmark" userId="11fd6e67-6ba5-462a-9cba-49086f95a5d8" providerId="ADAL" clId="{70F03EDF-FEA3-4668-9777-0AB03BABD981}" dt="2022-02-16T14:02:45.803" v="32619" actId="478"/>
          <ac:grpSpMkLst>
            <pc:docMk/>
            <pc:sldMk cId="3510714419" sldId="355"/>
            <ac:grpSpMk id="2" creationId="{2D95372C-8788-4C8E-A36C-E00322ADEA6A}"/>
          </ac:grpSpMkLst>
        </pc:grpChg>
        <pc:grpChg chg="add mod">
          <ac:chgData name="Knud Funch | Sound Hub Denmark" userId="11fd6e67-6ba5-462a-9cba-49086f95a5d8" providerId="ADAL" clId="{70F03EDF-FEA3-4668-9777-0AB03BABD981}" dt="2022-02-16T14:03:00.273" v="32620"/>
          <ac:grpSpMkLst>
            <pc:docMk/>
            <pc:sldMk cId="3510714419" sldId="355"/>
            <ac:grpSpMk id="13" creationId="{FA418134-4CA3-4169-A397-0EAEDF092841}"/>
          </ac:grpSpMkLst>
        </pc:grpChg>
        <pc:grpChg chg="mod">
          <ac:chgData name="Knud Funch | Sound Hub Denmark" userId="11fd6e67-6ba5-462a-9cba-49086f95a5d8" providerId="ADAL" clId="{70F03EDF-FEA3-4668-9777-0AB03BABD981}" dt="2022-02-16T14:03:00.273" v="32620"/>
          <ac:grpSpMkLst>
            <pc:docMk/>
            <pc:sldMk cId="3510714419" sldId="355"/>
            <ac:grpSpMk id="15" creationId="{7F164BB2-9E12-41DE-80E1-87ED16749F59}"/>
          </ac:grpSpMkLst>
        </pc:grpChg>
        <pc:picChg chg="add del mod">
          <ac:chgData name="Knud Funch | Sound Hub Denmark" userId="11fd6e67-6ba5-462a-9cba-49086f95a5d8" providerId="ADAL" clId="{70F03EDF-FEA3-4668-9777-0AB03BABD981}" dt="2022-02-17T15:14:15.997" v="40592" actId="478"/>
          <ac:picMkLst>
            <pc:docMk/>
            <pc:sldMk cId="3510714419" sldId="355"/>
            <ac:picMk id="3" creationId="{5350A1FB-E462-46D7-903B-FB77BC502CCC}"/>
          </ac:picMkLst>
        </pc:picChg>
        <pc:picChg chg="add del mod ord">
          <ac:chgData name="Knud Funch | Sound Hub Denmark" userId="11fd6e67-6ba5-462a-9cba-49086f95a5d8" providerId="ADAL" clId="{70F03EDF-FEA3-4668-9777-0AB03BABD981}" dt="2022-02-18T14:18:54.451" v="49041" actId="478"/>
          <ac:picMkLst>
            <pc:docMk/>
            <pc:sldMk cId="3510714419" sldId="355"/>
            <ac:picMk id="3" creationId="{714C0EB7-FCE3-4C03-B6EE-C25A2C233DFD}"/>
          </ac:picMkLst>
        </pc:picChg>
        <pc:picChg chg="add mod">
          <ac:chgData name="Knud Funch | Sound Hub Denmark" userId="11fd6e67-6ba5-462a-9cba-49086f95a5d8" providerId="ADAL" clId="{70F03EDF-FEA3-4668-9777-0AB03BABD981}" dt="2022-02-17T15:14:24.527" v="40594" actId="1076"/>
          <ac:picMkLst>
            <pc:docMk/>
            <pc:sldMk cId="3510714419" sldId="355"/>
            <ac:picMk id="5" creationId="{41433087-1DFD-4ADD-9B08-80A965AFB317}"/>
          </ac:picMkLst>
        </pc:picChg>
        <pc:picChg chg="add del mod">
          <ac:chgData name="Knud Funch | Sound Hub Denmark" userId="11fd6e67-6ba5-462a-9cba-49086f95a5d8" providerId="ADAL" clId="{70F03EDF-FEA3-4668-9777-0AB03BABD981}" dt="2022-02-16T14:06:50.412" v="32622" actId="478"/>
          <ac:picMkLst>
            <pc:docMk/>
            <pc:sldMk cId="3510714419" sldId="355"/>
            <ac:picMk id="8" creationId="{69647854-E5F4-4190-9328-7159ACE74FCC}"/>
          </ac:picMkLst>
        </pc:picChg>
        <pc:picChg chg="del">
          <ac:chgData name="Knud Funch | Sound Hub Denmark" userId="11fd6e67-6ba5-462a-9cba-49086f95a5d8" providerId="ADAL" clId="{70F03EDF-FEA3-4668-9777-0AB03BABD981}" dt="2022-02-16T14:02:28.979" v="32616" actId="478"/>
          <ac:picMkLst>
            <pc:docMk/>
            <pc:sldMk cId="3510714419" sldId="355"/>
            <ac:picMk id="9" creationId="{1EE7A321-928E-45A5-BDD9-4FFD8D107508}"/>
          </ac:picMkLst>
        </pc:picChg>
        <pc:picChg chg="add del mod">
          <ac:chgData name="Knud Funch | Sound Hub Denmark" userId="11fd6e67-6ba5-462a-9cba-49086f95a5d8" providerId="ADAL" clId="{70F03EDF-FEA3-4668-9777-0AB03BABD981}" dt="2022-02-16T14:09:48.854" v="32628" actId="478"/>
          <ac:picMkLst>
            <pc:docMk/>
            <pc:sldMk cId="3510714419" sldId="355"/>
            <ac:picMk id="11" creationId="{AA045B9A-C14B-496A-A31A-265325464ED1}"/>
          </ac:picMkLst>
        </pc:picChg>
        <pc:picChg chg="del">
          <ac:chgData name="Knud Funch | Sound Hub Denmark" userId="11fd6e67-6ba5-462a-9cba-49086f95a5d8" providerId="ADAL" clId="{70F03EDF-FEA3-4668-9777-0AB03BABD981}" dt="2022-02-16T14:28:40.700" v="32663" actId="478"/>
          <ac:picMkLst>
            <pc:docMk/>
            <pc:sldMk cId="3510714419" sldId="355"/>
            <ac:picMk id="12" creationId="{16C36F2C-56C8-4B54-B26F-E058F28CA904}"/>
          </ac:picMkLst>
        </pc:picChg>
        <pc:picChg chg="mod">
          <ac:chgData name="Knud Funch | Sound Hub Denmark" userId="11fd6e67-6ba5-462a-9cba-49086f95a5d8" providerId="ADAL" clId="{70F03EDF-FEA3-4668-9777-0AB03BABD981}" dt="2022-02-16T14:03:00.273" v="32620"/>
          <ac:picMkLst>
            <pc:docMk/>
            <pc:sldMk cId="3510714419" sldId="355"/>
            <ac:picMk id="17" creationId="{A0031F14-AA0A-47C3-9EBF-CA39A9CFAAC4}"/>
          </ac:picMkLst>
        </pc:picChg>
        <pc:picChg chg="add mod ord">
          <ac:chgData name="Knud Funch | Sound Hub Denmark" userId="11fd6e67-6ba5-462a-9cba-49086f95a5d8" providerId="ADAL" clId="{70F03EDF-FEA3-4668-9777-0AB03BABD981}" dt="2022-02-18T14:18:52.430" v="49040" actId="167"/>
          <ac:picMkLst>
            <pc:docMk/>
            <pc:sldMk cId="3510714419" sldId="355"/>
            <ac:picMk id="19" creationId="{734DA247-011F-471C-90DF-469796219196}"/>
          </ac:picMkLst>
        </pc:picChg>
        <pc:picChg chg="add del mod">
          <ac:chgData name="Knud Funch | Sound Hub Denmark" userId="11fd6e67-6ba5-462a-9cba-49086f95a5d8" providerId="ADAL" clId="{70F03EDF-FEA3-4668-9777-0AB03BABD981}" dt="2022-02-16T14:15:30.159" v="32650" actId="478"/>
          <ac:picMkLst>
            <pc:docMk/>
            <pc:sldMk cId="3510714419" sldId="355"/>
            <ac:picMk id="20" creationId="{CCC6708B-14C6-4B20-B808-23FCAEDEE522}"/>
          </ac:picMkLst>
        </pc:picChg>
        <pc:picChg chg="add del mod">
          <ac:chgData name="Knud Funch | Sound Hub Denmark" userId="11fd6e67-6ba5-462a-9cba-49086f95a5d8" providerId="ADAL" clId="{70F03EDF-FEA3-4668-9777-0AB03BABD981}" dt="2022-02-16T14:20:34.403" v="32654" actId="478"/>
          <ac:picMkLst>
            <pc:docMk/>
            <pc:sldMk cId="3510714419" sldId="355"/>
            <ac:picMk id="22" creationId="{60BBDE65-5AE3-4FB4-ACF7-4B58FA24BCBE}"/>
          </ac:picMkLst>
        </pc:picChg>
        <pc:picChg chg="add del mod">
          <ac:chgData name="Knud Funch | Sound Hub Denmark" userId="11fd6e67-6ba5-462a-9cba-49086f95a5d8" providerId="ADAL" clId="{70F03EDF-FEA3-4668-9777-0AB03BABD981}" dt="2022-02-16T14:23:21.355" v="32658" actId="478"/>
          <ac:picMkLst>
            <pc:docMk/>
            <pc:sldMk cId="3510714419" sldId="355"/>
            <ac:picMk id="24" creationId="{8DE7F05C-A513-4DD7-B32E-53898D3EBA80}"/>
          </ac:picMkLst>
        </pc:picChg>
        <pc:picChg chg="add del mod ord">
          <ac:chgData name="Knud Funch | Sound Hub Denmark" userId="11fd6e67-6ba5-462a-9cba-49086f95a5d8" providerId="ADAL" clId="{70F03EDF-FEA3-4668-9777-0AB03BABD981}" dt="2022-02-17T12:12:50.759" v="37895" actId="478"/>
          <ac:picMkLst>
            <pc:docMk/>
            <pc:sldMk cId="3510714419" sldId="355"/>
            <ac:picMk id="26" creationId="{B7202666-C34D-4B81-A09E-51A2E4FABE03}"/>
          </ac:picMkLst>
        </pc:picChg>
        <pc:picChg chg="add del mod">
          <ac:chgData name="Knud Funch | Sound Hub Denmark" userId="11fd6e67-6ba5-462a-9cba-49086f95a5d8" providerId="ADAL" clId="{70F03EDF-FEA3-4668-9777-0AB03BABD981}" dt="2022-02-18T14:06:42.225" v="47840" actId="478"/>
          <ac:picMkLst>
            <pc:docMk/>
            <pc:sldMk cId="3510714419" sldId="355"/>
            <ac:picMk id="28" creationId="{ACF52F48-9AC0-4F37-8413-742F0CB9A868}"/>
          </ac:picMkLst>
        </pc:picChg>
      </pc:sldChg>
      <pc:sldChg chg="del ord">
        <pc:chgData name="Knud Funch | Sound Hub Denmark" userId="11fd6e67-6ba5-462a-9cba-49086f95a5d8" providerId="ADAL" clId="{70F03EDF-FEA3-4668-9777-0AB03BABD981}" dt="2022-02-18T16:03:59.285" v="51281" actId="47"/>
        <pc:sldMkLst>
          <pc:docMk/>
          <pc:sldMk cId="994030991" sldId="356"/>
        </pc:sldMkLst>
      </pc:sldChg>
      <pc:sldChg chg="del ord modNotesTx">
        <pc:chgData name="Knud Funch | Sound Hub Denmark" userId="11fd6e67-6ba5-462a-9cba-49086f95a5d8" providerId="ADAL" clId="{70F03EDF-FEA3-4668-9777-0AB03BABD981}" dt="2022-02-18T16:03:59.285" v="51281" actId="47"/>
        <pc:sldMkLst>
          <pc:docMk/>
          <pc:sldMk cId="1251575714" sldId="357"/>
        </pc:sldMkLst>
      </pc:sldChg>
      <pc:sldChg chg="addSp delSp modSp mod modNotesTx">
        <pc:chgData name="Knud Funch | Sound Hub Denmark" userId="11fd6e67-6ba5-462a-9cba-49086f95a5d8" providerId="ADAL" clId="{70F03EDF-FEA3-4668-9777-0AB03BABD981}" dt="2022-02-23T15:14:40.080" v="67232" actId="6549"/>
        <pc:sldMkLst>
          <pc:docMk/>
          <pc:sldMk cId="3482374322" sldId="358"/>
        </pc:sldMkLst>
        <pc:spChg chg="mod">
          <ac:chgData name="Knud Funch | Sound Hub Denmark" userId="11fd6e67-6ba5-462a-9cba-49086f95a5d8" providerId="ADAL" clId="{70F03EDF-FEA3-4668-9777-0AB03BABD981}" dt="2022-02-18T12:09:59.018" v="43608" actId="14100"/>
          <ac:spMkLst>
            <pc:docMk/>
            <pc:sldMk cId="3482374322" sldId="358"/>
            <ac:spMk id="14" creationId="{DCC40726-C0E3-49B7-908C-2B37CB89C533}"/>
          </ac:spMkLst>
        </pc:spChg>
        <pc:spChg chg="mod">
          <ac:chgData name="Knud Funch | Sound Hub Denmark" userId="11fd6e67-6ba5-462a-9cba-49086f95a5d8" providerId="ADAL" clId="{70F03EDF-FEA3-4668-9777-0AB03BABD981}" dt="2022-02-18T09:48:30.470" v="41259" actId="20577"/>
          <ac:spMkLst>
            <pc:docMk/>
            <pc:sldMk cId="3482374322" sldId="358"/>
            <ac:spMk id="17" creationId="{99D1BEFC-27DD-45D2-8532-822445AD3220}"/>
          </ac:spMkLst>
        </pc:spChg>
        <pc:spChg chg="mod">
          <ac:chgData name="Knud Funch | Sound Hub Denmark" userId="11fd6e67-6ba5-462a-9cba-49086f95a5d8" providerId="ADAL" clId="{70F03EDF-FEA3-4668-9777-0AB03BABD981}" dt="2022-02-18T09:48:21.665" v="41251"/>
          <ac:spMkLst>
            <pc:docMk/>
            <pc:sldMk cId="3482374322" sldId="358"/>
            <ac:spMk id="19" creationId="{BBDF4513-6654-4831-9693-84BF4C136772}"/>
          </ac:spMkLst>
        </pc:spChg>
        <pc:spChg chg="mod">
          <ac:chgData name="Knud Funch | Sound Hub Denmark" userId="11fd6e67-6ba5-462a-9cba-49086f95a5d8" providerId="ADAL" clId="{70F03EDF-FEA3-4668-9777-0AB03BABD981}" dt="2022-02-18T09:54:16.132" v="41713"/>
          <ac:spMkLst>
            <pc:docMk/>
            <pc:sldMk cId="3482374322" sldId="358"/>
            <ac:spMk id="22" creationId="{F8E066CE-4753-4F51-A6BB-721BC5C828BE}"/>
          </ac:spMkLst>
        </pc:spChg>
        <pc:spChg chg="mod">
          <ac:chgData name="Knud Funch | Sound Hub Denmark" userId="11fd6e67-6ba5-462a-9cba-49086f95a5d8" providerId="ADAL" clId="{70F03EDF-FEA3-4668-9777-0AB03BABD981}" dt="2022-02-18T09:54:16.132" v="41713"/>
          <ac:spMkLst>
            <pc:docMk/>
            <pc:sldMk cId="3482374322" sldId="358"/>
            <ac:spMk id="24" creationId="{C14FB184-7BFA-4D48-B20C-35A042B48ABA}"/>
          </ac:spMkLst>
        </pc:spChg>
        <pc:grpChg chg="del">
          <ac:chgData name="Knud Funch | Sound Hub Denmark" userId="11fd6e67-6ba5-462a-9cba-49086f95a5d8" providerId="ADAL" clId="{70F03EDF-FEA3-4668-9777-0AB03BABD981}" dt="2022-02-18T09:48:19.580" v="41250" actId="478"/>
          <ac:grpSpMkLst>
            <pc:docMk/>
            <pc:sldMk cId="3482374322" sldId="358"/>
            <ac:grpSpMk id="2" creationId="{2D95372C-8788-4C8E-A36C-E00322ADEA6A}"/>
          </ac:grpSpMkLst>
        </pc:grpChg>
        <pc:grpChg chg="add mod">
          <ac:chgData name="Knud Funch | Sound Hub Denmark" userId="11fd6e67-6ba5-462a-9cba-49086f95a5d8" providerId="ADAL" clId="{70F03EDF-FEA3-4668-9777-0AB03BABD981}" dt="2022-02-18T09:48:21.665" v="41251"/>
          <ac:grpSpMkLst>
            <pc:docMk/>
            <pc:sldMk cId="3482374322" sldId="358"/>
            <ac:grpSpMk id="15" creationId="{BF1BC673-C019-4B4A-A0D3-77EEDB8588A3}"/>
          </ac:grpSpMkLst>
        </pc:grpChg>
        <pc:grpChg chg="mod">
          <ac:chgData name="Knud Funch | Sound Hub Denmark" userId="11fd6e67-6ba5-462a-9cba-49086f95a5d8" providerId="ADAL" clId="{70F03EDF-FEA3-4668-9777-0AB03BABD981}" dt="2022-02-18T09:48:21.665" v="41251"/>
          <ac:grpSpMkLst>
            <pc:docMk/>
            <pc:sldMk cId="3482374322" sldId="358"/>
            <ac:grpSpMk id="16" creationId="{85B3B453-1FFF-4FD2-9CEB-6707796BA904}"/>
          </ac:grpSpMkLst>
        </pc:grpChg>
        <pc:grpChg chg="add del mod">
          <ac:chgData name="Knud Funch | Sound Hub Denmark" userId="11fd6e67-6ba5-462a-9cba-49086f95a5d8" providerId="ADAL" clId="{70F03EDF-FEA3-4668-9777-0AB03BABD981}" dt="2022-02-18T09:54:21.560" v="41714"/>
          <ac:grpSpMkLst>
            <pc:docMk/>
            <pc:sldMk cId="3482374322" sldId="358"/>
            <ac:grpSpMk id="20" creationId="{E465AE0D-26B9-4EE8-B05B-62B9E0EB3280}"/>
          </ac:grpSpMkLst>
        </pc:grpChg>
        <pc:grpChg chg="mod">
          <ac:chgData name="Knud Funch | Sound Hub Denmark" userId="11fd6e67-6ba5-462a-9cba-49086f95a5d8" providerId="ADAL" clId="{70F03EDF-FEA3-4668-9777-0AB03BABD981}" dt="2022-02-18T09:54:16.132" v="41713"/>
          <ac:grpSpMkLst>
            <pc:docMk/>
            <pc:sldMk cId="3482374322" sldId="358"/>
            <ac:grpSpMk id="21" creationId="{4EA986AD-1C92-42B2-93D8-D2C1A9993DF9}"/>
          </ac:grpSpMkLst>
        </pc:grpChg>
        <pc:picChg chg="add mod">
          <ac:chgData name="Knud Funch | Sound Hub Denmark" userId="11fd6e67-6ba5-462a-9cba-49086f95a5d8" providerId="ADAL" clId="{70F03EDF-FEA3-4668-9777-0AB03BABD981}" dt="2022-02-18T09:03:45.308" v="40604" actId="1076"/>
          <ac:picMkLst>
            <pc:docMk/>
            <pc:sldMk cId="3482374322" sldId="358"/>
            <ac:picMk id="8" creationId="{E8902824-5202-4D54-A6DB-D4E7D7B27AB2}"/>
          </ac:picMkLst>
        </pc:picChg>
        <pc:picChg chg="del">
          <ac:chgData name="Knud Funch | Sound Hub Denmark" userId="11fd6e67-6ba5-462a-9cba-49086f95a5d8" providerId="ADAL" clId="{70F03EDF-FEA3-4668-9777-0AB03BABD981}" dt="2022-02-18T09:03:34.976" v="40601" actId="478"/>
          <ac:picMkLst>
            <pc:docMk/>
            <pc:sldMk cId="3482374322" sldId="358"/>
            <ac:picMk id="9" creationId="{CA71B8B1-9515-48F0-89B9-6EE88B25C9BD}"/>
          </ac:picMkLst>
        </pc:picChg>
        <pc:picChg chg="add mod">
          <ac:chgData name="Knud Funch | Sound Hub Denmark" userId="11fd6e67-6ba5-462a-9cba-49086f95a5d8" providerId="ADAL" clId="{70F03EDF-FEA3-4668-9777-0AB03BABD981}" dt="2022-02-18T09:54:54.650" v="41717" actId="1076"/>
          <ac:picMkLst>
            <pc:docMk/>
            <pc:sldMk cId="3482374322" sldId="358"/>
            <ac:picMk id="11" creationId="{2830F35E-46BC-4B96-845D-991B85E71C10}"/>
          </ac:picMkLst>
        </pc:picChg>
        <pc:picChg chg="del">
          <ac:chgData name="Knud Funch | Sound Hub Denmark" userId="11fd6e67-6ba5-462a-9cba-49086f95a5d8" providerId="ADAL" clId="{70F03EDF-FEA3-4668-9777-0AB03BABD981}" dt="2022-02-18T09:02:34.543" v="40596" actId="478"/>
          <ac:picMkLst>
            <pc:docMk/>
            <pc:sldMk cId="3482374322" sldId="358"/>
            <ac:picMk id="12" creationId="{4D0CEDA5-6545-4AF1-B091-F359DC18D745}"/>
          </ac:picMkLst>
        </pc:picChg>
        <pc:picChg chg="mod">
          <ac:chgData name="Knud Funch | Sound Hub Denmark" userId="11fd6e67-6ba5-462a-9cba-49086f95a5d8" providerId="ADAL" clId="{70F03EDF-FEA3-4668-9777-0AB03BABD981}" dt="2022-02-18T09:48:21.665" v="41251"/>
          <ac:picMkLst>
            <pc:docMk/>
            <pc:sldMk cId="3482374322" sldId="358"/>
            <ac:picMk id="18" creationId="{1E3D8755-DDA5-47DD-A687-B48971F62A04}"/>
          </ac:picMkLst>
        </pc:picChg>
        <pc:picChg chg="mod">
          <ac:chgData name="Knud Funch | Sound Hub Denmark" userId="11fd6e67-6ba5-462a-9cba-49086f95a5d8" providerId="ADAL" clId="{70F03EDF-FEA3-4668-9777-0AB03BABD981}" dt="2022-02-18T09:54:16.132" v="41713"/>
          <ac:picMkLst>
            <pc:docMk/>
            <pc:sldMk cId="3482374322" sldId="358"/>
            <ac:picMk id="23" creationId="{761251E1-2726-44EC-A345-72F11977C705}"/>
          </ac:picMkLst>
        </pc:picChg>
      </pc:sldChg>
      <pc:sldChg chg="addSp delSp modSp mod modNotesTx">
        <pc:chgData name="Knud Funch | Sound Hub Denmark" userId="11fd6e67-6ba5-462a-9cba-49086f95a5d8" providerId="ADAL" clId="{70F03EDF-FEA3-4668-9777-0AB03BABD981}" dt="2022-02-24T07:32:08.342" v="67246" actId="20577"/>
        <pc:sldMkLst>
          <pc:docMk/>
          <pc:sldMk cId="2099097381" sldId="359"/>
        </pc:sldMkLst>
        <pc:spChg chg="mod">
          <ac:chgData name="Knud Funch | Sound Hub Denmark" userId="11fd6e67-6ba5-462a-9cba-49086f95a5d8" providerId="ADAL" clId="{70F03EDF-FEA3-4668-9777-0AB03BABD981}" dt="2022-02-17T14:59:38.723" v="39987" actId="20577"/>
          <ac:spMkLst>
            <pc:docMk/>
            <pc:sldMk cId="2099097381" sldId="359"/>
            <ac:spMk id="11" creationId="{A9859052-DAB5-4668-ACA3-324A7B684C11}"/>
          </ac:spMkLst>
        </pc:spChg>
        <pc:spChg chg="mod">
          <ac:chgData name="Knud Funch | Sound Hub Denmark" userId="11fd6e67-6ba5-462a-9cba-49086f95a5d8" providerId="ADAL" clId="{70F03EDF-FEA3-4668-9777-0AB03BABD981}" dt="2022-02-17T07:31:55.056" v="34815"/>
          <ac:spMkLst>
            <pc:docMk/>
            <pc:sldMk cId="2099097381" sldId="359"/>
            <ac:spMk id="13" creationId="{B7E63351-A134-4465-BAFA-C0FBA1BF3276}"/>
          </ac:spMkLst>
        </pc:spChg>
        <pc:spChg chg="mod">
          <ac:chgData name="Knud Funch | Sound Hub Denmark" userId="11fd6e67-6ba5-462a-9cba-49086f95a5d8" providerId="ADAL" clId="{70F03EDF-FEA3-4668-9777-0AB03BABD981}" dt="2022-02-17T12:07:24.049" v="37893" actId="20577"/>
          <ac:spMkLst>
            <pc:docMk/>
            <pc:sldMk cId="2099097381" sldId="359"/>
            <ac:spMk id="14" creationId="{DCC40726-C0E3-49B7-908C-2B37CB89C533}"/>
          </ac:spMkLst>
        </pc:spChg>
        <pc:grpChg chg="del">
          <ac:chgData name="Knud Funch | Sound Hub Denmark" userId="11fd6e67-6ba5-462a-9cba-49086f95a5d8" providerId="ADAL" clId="{70F03EDF-FEA3-4668-9777-0AB03BABD981}" dt="2022-02-17T07:31:51.473" v="34814" actId="478"/>
          <ac:grpSpMkLst>
            <pc:docMk/>
            <pc:sldMk cId="2099097381" sldId="359"/>
            <ac:grpSpMk id="2" creationId="{2D95372C-8788-4C8E-A36C-E00322ADEA6A}"/>
          </ac:grpSpMkLst>
        </pc:grpChg>
        <pc:grpChg chg="add mod">
          <ac:chgData name="Knud Funch | Sound Hub Denmark" userId="11fd6e67-6ba5-462a-9cba-49086f95a5d8" providerId="ADAL" clId="{70F03EDF-FEA3-4668-9777-0AB03BABD981}" dt="2022-02-17T07:31:55.056" v="34815"/>
          <ac:grpSpMkLst>
            <pc:docMk/>
            <pc:sldMk cId="2099097381" sldId="359"/>
            <ac:grpSpMk id="9" creationId="{EBCB1771-1D70-4960-BDCA-FFF5D8C776E1}"/>
          </ac:grpSpMkLst>
        </pc:grpChg>
        <pc:grpChg chg="mod">
          <ac:chgData name="Knud Funch | Sound Hub Denmark" userId="11fd6e67-6ba5-462a-9cba-49086f95a5d8" providerId="ADAL" clId="{70F03EDF-FEA3-4668-9777-0AB03BABD981}" dt="2022-02-17T07:31:55.056" v="34815"/>
          <ac:grpSpMkLst>
            <pc:docMk/>
            <pc:sldMk cId="2099097381" sldId="359"/>
            <ac:grpSpMk id="10" creationId="{1649AA4D-D8FD-4344-92D3-A232BBE204CD}"/>
          </ac:grpSpMkLst>
        </pc:grpChg>
        <pc:picChg chg="mod">
          <ac:chgData name="Knud Funch | Sound Hub Denmark" userId="11fd6e67-6ba5-462a-9cba-49086f95a5d8" providerId="ADAL" clId="{70F03EDF-FEA3-4668-9777-0AB03BABD981}" dt="2022-02-17T15:00:07.905" v="39988"/>
          <ac:picMkLst>
            <pc:docMk/>
            <pc:sldMk cId="2099097381" sldId="359"/>
            <ac:picMk id="7" creationId="{2FA3200B-D4A3-42D1-8A65-D15D10177910}"/>
          </ac:picMkLst>
        </pc:picChg>
        <pc:picChg chg="mod">
          <ac:chgData name="Knud Funch | Sound Hub Denmark" userId="11fd6e67-6ba5-462a-9cba-49086f95a5d8" providerId="ADAL" clId="{70F03EDF-FEA3-4668-9777-0AB03BABD981}" dt="2022-02-17T07:31:55.056" v="34815"/>
          <ac:picMkLst>
            <pc:docMk/>
            <pc:sldMk cId="2099097381" sldId="359"/>
            <ac:picMk id="12" creationId="{CDA604B9-32C4-4F9C-B5EA-5592CFB2A7B3}"/>
          </ac:picMkLst>
        </pc:picChg>
      </pc:sldChg>
      <pc:sldChg chg="del">
        <pc:chgData name="Knud Funch | Sound Hub Denmark" userId="11fd6e67-6ba5-462a-9cba-49086f95a5d8" providerId="ADAL" clId="{70F03EDF-FEA3-4668-9777-0AB03BABD981}" dt="2022-02-18T16:03:59.285" v="51281" actId="47"/>
        <pc:sldMkLst>
          <pc:docMk/>
          <pc:sldMk cId="3966842925" sldId="360"/>
        </pc:sldMkLst>
      </pc:sldChg>
      <pc:sldChg chg="addSp delSp modSp mod modNotesTx">
        <pc:chgData name="Knud Funch | Sound Hub Denmark" userId="11fd6e67-6ba5-462a-9cba-49086f95a5d8" providerId="ADAL" clId="{70F03EDF-FEA3-4668-9777-0AB03BABD981}" dt="2022-02-24T07:33:57.777" v="67251" actId="20577"/>
        <pc:sldMkLst>
          <pc:docMk/>
          <pc:sldMk cId="3712346655" sldId="361"/>
        </pc:sldMkLst>
        <pc:spChg chg="mod">
          <ac:chgData name="Knud Funch | Sound Hub Denmark" userId="11fd6e67-6ba5-462a-9cba-49086f95a5d8" providerId="ADAL" clId="{70F03EDF-FEA3-4668-9777-0AB03BABD981}" dt="2022-02-24T07:33:57.777" v="67251" actId="20577"/>
          <ac:spMkLst>
            <pc:docMk/>
            <pc:sldMk cId="3712346655" sldId="361"/>
            <ac:spMk id="8" creationId="{A8B784C4-9347-4F34-9DC5-92641A81C17B}"/>
          </ac:spMkLst>
        </pc:spChg>
        <pc:spChg chg="mod">
          <ac:chgData name="Knud Funch | Sound Hub Denmark" userId="11fd6e67-6ba5-462a-9cba-49086f95a5d8" providerId="ADAL" clId="{70F03EDF-FEA3-4668-9777-0AB03BABD981}" dt="2022-02-18T09:56:10.199" v="41739" actId="20577"/>
          <ac:spMkLst>
            <pc:docMk/>
            <pc:sldMk cId="3712346655" sldId="361"/>
            <ac:spMk id="13" creationId="{EE17AC04-61B1-4DEE-8FBA-3DA5BB8ED9B1}"/>
          </ac:spMkLst>
        </pc:spChg>
        <pc:spChg chg="mod">
          <ac:chgData name="Knud Funch | Sound Hub Denmark" userId="11fd6e67-6ba5-462a-9cba-49086f95a5d8" providerId="ADAL" clId="{70F03EDF-FEA3-4668-9777-0AB03BABD981}" dt="2022-02-18T11:19:46.131" v="42881" actId="20577"/>
          <ac:spMkLst>
            <pc:docMk/>
            <pc:sldMk cId="3712346655" sldId="361"/>
            <ac:spMk id="14" creationId="{DCC40726-C0E3-49B7-908C-2B37CB89C533}"/>
          </ac:spMkLst>
        </pc:spChg>
        <pc:spChg chg="mod">
          <ac:chgData name="Knud Funch | Sound Hub Denmark" userId="11fd6e67-6ba5-462a-9cba-49086f95a5d8" providerId="ADAL" clId="{70F03EDF-FEA3-4668-9777-0AB03BABD981}" dt="2022-02-18T09:55:56.247" v="41723"/>
          <ac:spMkLst>
            <pc:docMk/>
            <pc:sldMk cId="3712346655" sldId="361"/>
            <ac:spMk id="16" creationId="{55DDC677-504E-44B8-AFB3-5F994F29CF2F}"/>
          </ac:spMkLst>
        </pc:spChg>
        <pc:grpChg chg="del">
          <ac:chgData name="Knud Funch | Sound Hub Denmark" userId="11fd6e67-6ba5-462a-9cba-49086f95a5d8" providerId="ADAL" clId="{70F03EDF-FEA3-4668-9777-0AB03BABD981}" dt="2022-02-18T09:55:54.933" v="41722" actId="478"/>
          <ac:grpSpMkLst>
            <pc:docMk/>
            <pc:sldMk cId="3712346655" sldId="361"/>
            <ac:grpSpMk id="2" creationId="{2D95372C-8788-4C8E-A36C-E00322ADEA6A}"/>
          </ac:grpSpMkLst>
        </pc:grpChg>
        <pc:grpChg chg="add mod">
          <ac:chgData name="Knud Funch | Sound Hub Denmark" userId="11fd6e67-6ba5-462a-9cba-49086f95a5d8" providerId="ADAL" clId="{70F03EDF-FEA3-4668-9777-0AB03BABD981}" dt="2022-02-18T09:55:56.247" v="41723"/>
          <ac:grpSpMkLst>
            <pc:docMk/>
            <pc:sldMk cId="3712346655" sldId="361"/>
            <ac:grpSpMk id="11" creationId="{669ACCB8-8DD6-49DB-ACB5-3CC86BE71B62}"/>
          </ac:grpSpMkLst>
        </pc:grpChg>
        <pc:grpChg chg="mod">
          <ac:chgData name="Knud Funch | Sound Hub Denmark" userId="11fd6e67-6ba5-462a-9cba-49086f95a5d8" providerId="ADAL" clId="{70F03EDF-FEA3-4668-9777-0AB03BABD981}" dt="2022-02-18T09:55:56.247" v="41723"/>
          <ac:grpSpMkLst>
            <pc:docMk/>
            <pc:sldMk cId="3712346655" sldId="361"/>
            <ac:grpSpMk id="12" creationId="{EA81B502-DB7F-494C-8EA2-9107E76B71FF}"/>
          </ac:grpSpMkLst>
        </pc:grpChg>
        <pc:picChg chg="del">
          <ac:chgData name="Knud Funch | Sound Hub Denmark" userId="11fd6e67-6ba5-462a-9cba-49086f95a5d8" providerId="ADAL" clId="{70F03EDF-FEA3-4668-9777-0AB03BABD981}" dt="2022-02-23T13:14:06.003" v="64885" actId="478"/>
          <ac:picMkLst>
            <pc:docMk/>
            <pc:sldMk cId="3712346655" sldId="361"/>
            <ac:picMk id="9" creationId="{CA71B8B1-9515-48F0-89B9-6EE88B25C9BD}"/>
          </ac:picMkLst>
        </pc:picChg>
        <pc:picChg chg="mod">
          <ac:chgData name="Knud Funch | Sound Hub Denmark" userId="11fd6e67-6ba5-462a-9cba-49086f95a5d8" providerId="ADAL" clId="{70F03EDF-FEA3-4668-9777-0AB03BABD981}" dt="2022-02-18T09:55:56.247" v="41723"/>
          <ac:picMkLst>
            <pc:docMk/>
            <pc:sldMk cId="3712346655" sldId="361"/>
            <ac:picMk id="15" creationId="{863DC875-5C40-4126-8733-A137A5FA4FC5}"/>
          </ac:picMkLst>
        </pc:picChg>
        <pc:picChg chg="add mod">
          <ac:chgData name="Knud Funch | Sound Hub Denmark" userId="11fd6e67-6ba5-462a-9cba-49086f95a5d8" providerId="ADAL" clId="{70F03EDF-FEA3-4668-9777-0AB03BABD981}" dt="2022-02-23T13:14:03.458" v="64884"/>
          <ac:picMkLst>
            <pc:docMk/>
            <pc:sldMk cId="3712346655" sldId="361"/>
            <ac:picMk id="17" creationId="{0FE020EA-C0C3-4A41-BCDE-E16A61A16729}"/>
          </ac:picMkLst>
        </pc:picChg>
      </pc:sldChg>
      <pc:sldChg chg="addSp delSp modSp del mod modNotesTx">
        <pc:chgData name="Knud Funch | Sound Hub Denmark" userId="11fd6e67-6ba5-462a-9cba-49086f95a5d8" providerId="ADAL" clId="{70F03EDF-FEA3-4668-9777-0AB03BABD981}" dt="2022-02-18T12:07:18.001" v="43562" actId="47"/>
        <pc:sldMkLst>
          <pc:docMk/>
          <pc:sldMk cId="3712742318" sldId="362"/>
        </pc:sldMkLst>
        <pc:spChg chg="mod">
          <ac:chgData name="Knud Funch | Sound Hub Denmark" userId="11fd6e67-6ba5-462a-9cba-49086f95a5d8" providerId="ADAL" clId="{70F03EDF-FEA3-4668-9777-0AB03BABD981}" dt="2022-02-18T10:01:40.168" v="42232" actId="6549"/>
          <ac:spMkLst>
            <pc:docMk/>
            <pc:sldMk cId="3712742318" sldId="362"/>
            <ac:spMk id="13" creationId="{EAA53740-51C9-4F03-8DA4-5328D9E0DA2E}"/>
          </ac:spMkLst>
        </pc:spChg>
        <pc:spChg chg="mod">
          <ac:chgData name="Knud Funch | Sound Hub Denmark" userId="11fd6e67-6ba5-462a-9cba-49086f95a5d8" providerId="ADAL" clId="{70F03EDF-FEA3-4668-9777-0AB03BABD981}" dt="2022-02-18T10:48:24.358" v="42841" actId="20577"/>
          <ac:spMkLst>
            <pc:docMk/>
            <pc:sldMk cId="3712742318" sldId="362"/>
            <ac:spMk id="14" creationId="{DCC40726-C0E3-49B7-908C-2B37CB89C533}"/>
          </ac:spMkLst>
        </pc:spChg>
        <pc:spChg chg="mod">
          <ac:chgData name="Knud Funch | Sound Hub Denmark" userId="11fd6e67-6ba5-462a-9cba-49086f95a5d8" providerId="ADAL" clId="{70F03EDF-FEA3-4668-9777-0AB03BABD981}" dt="2022-02-18T10:01:11.553" v="42204"/>
          <ac:spMkLst>
            <pc:docMk/>
            <pc:sldMk cId="3712742318" sldId="362"/>
            <ac:spMk id="16" creationId="{CCA8B27C-E3C3-47ED-8329-A4F7BB5D6EB6}"/>
          </ac:spMkLst>
        </pc:spChg>
        <pc:grpChg chg="del">
          <ac:chgData name="Knud Funch | Sound Hub Denmark" userId="11fd6e67-6ba5-462a-9cba-49086f95a5d8" providerId="ADAL" clId="{70F03EDF-FEA3-4668-9777-0AB03BABD981}" dt="2022-02-18T10:01:10.417" v="42203" actId="478"/>
          <ac:grpSpMkLst>
            <pc:docMk/>
            <pc:sldMk cId="3712742318" sldId="362"/>
            <ac:grpSpMk id="2" creationId="{2D95372C-8788-4C8E-A36C-E00322ADEA6A}"/>
          </ac:grpSpMkLst>
        </pc:grpChg>
        <pc:grpChg chg="add mod">
          <ac:chgData name="Knud Funch | Sound Hub Denmark" userId="11fd6e67-6ba5-462a-9cba-49086f95a5d8" providerId="ADAL" clId="{70F03EDF-FEA3-4668-9777-0AB03BABD981}" dt="2022-02-18T10:01:11.553" v="42204"/>
          <ac:grpSpMkLst>
            <pc:docMk/>
            <pc:sldMk cId="3712742318" sldId="362"/>
            <ac:grpSpMk id="11" creationId="{4D6A65D9-5302-4932-BB53-80FE62740BAA}"/>
          </ac:grpSpMkLst>
        </pc:grpChg>
        <pc:grpChg chg="mod">
          <ac:chgData name="Knud Funch | Sound Hub Denmark" userId="11fd6e67-6ba5-462a-9cba-49086f95a5d8" providerId="ADAL" clId="{70F03EDF-FEA3-4668-9777-0AB03BABD981}" dt="2022-02-18T10:01:11.553" v="42204"/>
          <ac:grpSpMkLst>
            <pc:docMk/>
            <pc:sldMk cId="3712742318" sldId="362"/>
            <ac:grpSpMk id="12" creationId="{6A6CC80A-8FEC-48B5-ABB8-95478E5F1F41}"/>
          </ac:grpSpMkLst>
        </pc:grpChg>
        <pc:picChg chg="del">
          <ac:chgData name="Knud Funch | Sound Hub Denmark" userId="11fd6e67-6ba5-462a-9cba-49086f95a5d8" providerId="ADAL" clId="{70F03EDF-FEA3-4668-9777-0AB03BABD981}" dt="2022-02-18T09:05:17.782" v="40608" actId="478"/>
          <ac:picMkLst>
            <pc:docMk/>
            <pc:sldMk cId="3712742318" sldId="362"/>
            <ac:picMk id="7" creationId="{4899A7A8-7C0B-47AD-9BE1-8798E280A33B}"/>
          </ac:picMkLst>
        </pc:picChg>
        <pc:picChg chg="add mod">
          <ac:chgData name="Knud Funch | Sound Hub Denmark" userId="11fd6e67-6ba5-462a-9cba-49086f95a5d8" providerId="ADAL" clId="{70F03EDF-FEA3-4668-9777-0AB03BABD981}" dt="2022-02-18T09:05:37.552" v="40614" actId="1076"/>
          <ac:picMkLst>
            <pc:docMk/>
            <pc:sldMk cId="3712742318" sldId="362"/>
            <ac:picMk id="9" creationId="{E7842BC4-FBD7-4673-A884-A3755954C737}"/>
          </ac:picMkLst>
        </pc:picChg>
        <pc:picChg chg="mod">
          <ac:chgData name="Knud Funch | Sound Hub Denmark" userId="11fd6e67-6ba5-462a-9cba-49086f95a5d8" providerId="ADAL" clId="{70F03EDF-FEA3-4668-9777-0AB03BABD981}" dt="2022-02-18T10:01:11.553" v="42204"/>
          <ac:picMkLst>
            <pc:docMk/>
            <pc:sldMk cId="3712742318" sldId="362"/>
            <ac:picMk id="15" creationId="{B9D5111F-CB37-4342-A9F2-8DCA6392646D}"/>
          </ac:picMkLst>
        </pc:picChg>
      </pc:sldChg>
      <pc:sldChg chg="del ord">
        <pc:chgData name="Knud Funch | Sound Hub Denmark" userId="11fd6e67-6ba5-462a-9cba-49086f95a5d8" providerId="ADAL" clId="{70F03EDF-FEA3-4668-9777-0AB03BABD981}" dt="2022-02-18T16:03:59.285" v="51281" actId="47"/>
        <pc:sldMkLst>
          <pc:docMk/>
          <pc:sldMk cId="2479534453" sldId="363"/>
        </pc:sldMkLst>
      </pc:sldChg>
      <pc:sldChg chg="addSp delSp modSp mod ord modNotesTx">
        <pc:chgData name="Knud Funch | Sound Hub Denmark" userId="11fd6e67-6ba5-462a-9cba-49086f95a5d8" providerId="ADAL" clId="{70F03EDF-FEA3-4668-9777-0AB03BABD981}" dt="2022-02-24T07:37:07.040" v="67253" actId="20577"/>
        <pc:sldMkLst>
          <pc:docMk/>
          <pc:sldMk cId="3715956896" sldId="364"/>
        </pc:sldMkLst>
        <pc:spChg chg="del">
          <ac:chgData name="Knud Funch | Sound Hub Denmark" userId="11fd6e67-6ba5-462a-9cba-49086f95a5d8" providerId="ADAL" clId="{70F03EDF-FEA3-4668-9777-0AB03BABD981}" dt="2022-02-18T10:06:26.397" v="42335" actId="478"/>
          <ac:spMkLst>
            <pc:docMk/>
            <pc:sldMk cId="3715956896" sldId="364"/>
            <ac:spMk id="16" creationId="{2B45D1B2-F16D-47B6-9202-EB5D1D8E9401}"/>
          </ac:spMkLst>
        </pc:spChg>
        <pc:spChg chg="mod">
          <ac:chgData name="Knud Funch | Sound Hub Denmark" userId="11fd6e67-6ba5-462a-9cba-49086f95a5d8" providerId="ADAL" clId="{70F03EDF-FEA3-4668-9777-0AB03BABD981}" dt="2022-02-18T11:23:47.843" v="43401" actId="20577"/>
          <ac:spMkLst>
            <pc:docMk/>
            <pc:sldMk cId="3715956896" sldId="364"/>
            <ac:spMk id="18" creationId="{293310E8-412B-460A-B6EC-D79E5D6D91D0}"/>
          </ac:spMkLst>
        </pc:spChg>
        <pc:spChg chg="mod">
          <ac:chgData name="Knud Funch | Sound Hub Denmark" userId="11fd6e67-6ba5-462a-9cba-49086f95a5d8" providerId="ADAL" clId="{70F03EDF-FEA3-4668-9777-0AB03BABD981}" dt="2022-02-18T10:03:22.618" v="42238"/>
          <ac:spMkLst>
            <pc:docMk/>
            <pc:sldMk cId="3715956896" sldId="364"/>
            <ac:spMk id="20" creationId="{319262DC-2D7E-4908-8F72-489ABE5C51AD}"/>
          </ac:spMkLst>
        </pc:spChg>
        <pc:spChg chg="add mod">
          <ac:chgData name="Knud Funch | Sound Hub Denmark" userId="11fd6e67-6ba5-462a-9cba-49086f95a5d8" providerId="ADAL" clId="{70F03EDF-FEA3-4668-9777-0AB03BABD981}" dt="2022-02-18T10:38:56.324" v="42568" actId="1076"/>
          <ac:spMkLst>
            <pc:docMk/>
            <pc:sldMk cId="3715956896" sldId="364"/>
            <ac:spMk id="21" creationId="{855F3A21-0AC4-4A73-9DC3-45AD02822233}"/>
          </ac:spMkLst>
        </pc:spChg>
        <pc:spChg chg="add mod">
          <ac:chgData name="Knud Funch | Sound Hub Denmark" userId="11fd6e67-6ba5-462a-9cba-49086f95a5d8" providerId="ADAL" clId="{70F03EDF-FEA3-4668-9777-0AB03BABD981}" dt="2022-02-18T10:13:39.958" v="42365" actId="1076"/>
          <ac:spMkLst>
            <pc:docMk/>
            <pc:sldMk cId="3715956896" sldId="364"/>
            <ac:spMk id="23" creationId="{76A64C11-5A8A-49B5-B045-AE8047C5DAA0}"/>
          </ac:spMkLst>
        </pc:spChg>
        <pc:spChg chg="add mod">
          <ac:chgData name="Knud Funch | Sound Hub Denmark" userId="11fd6e67-6ba5-462a-9cba-49086f95a5d8" providerId="ADAL" clId="{70F03EDF-FEA3-4668-9777-0AB03BABD981}" dt="2022-02-18T10:38:52.524" v="42567" actId="1076"/>
          <ac:spMkLst>
            <pc:docMk/>
            <pc:sldMk cId="3715956896" sldId="364"/>
            <ac:spMk id="29" creationId="{A2C3C14C-07D1-4886-A675-42960698A4AB}"/>
          </ac:spMkLst>
        </pc:spChg>
        <pc:grpChg chg="del">
          <ac:chgData name="Knud Funch | Sound Hub Denmark" userId="11fd6e67-6ba5-462a-9cba-49086f95a5d8" providerId="ADAL" clId="{70F03EDF-FEA3-4668-9777-0AB03BABD981}" dt="2022-02-18T10:03:21.395" v="42237" actId="478"/>
          <ac:grpSpMkLst>
            <pc:docMk/>
            <pc:sldMk cId="3715956896" sldId="364"/>
            <ac:grpSpMk id="10" creationId="{23759306-8798-4893-918D-E92D82322A21}"/>
          </ac:grpSpMkLst>
        </pc:grpChg>
        <pc:grpChg chg="add mod">
          <ac:chgData name="Knud Funch | Sound Hub Denmark" userId="11fd6e67-6ba5-462a-9cba-49086f95a5d8" providerId="ADAL" clId="{70F03EDF-FEA3-4668-9777-0AB03BABD981}" dt="2022-02-18T10:03:22.618" v="42238"/>
          <ac:grpSpMkLst>
            <pc:docMk/>
            <pc:sldMk cId="3715956896" sldId="364"/>
            <ac:grpSpMk id="15" creationId="{616AEEE2-E353-4A29-8A15-0FF06BFA1593}"/>
          </ac:grpSpMkLst>
        </pc:grpChg>
        <pc:grpChg chg="mod">
          <ac:chgData name="Knud Funch | Sound Hub Denmark" userId="11fd6e67-6ba5-462a-9cba-49086f95a5d8" providerId="ADAL" clId="{70F03EDF-FEA3-4668-9777-0AB03BABD981}" dt="2022-02-18T10:03:22.618" v="42238"/>
          <ac:grpSpMkLst>
            <pc:docMk/>
            <pc:sldMk cId="3715956896" sldId="364"/>
            <ac:grpSpMk id="17" creationId="{26EFA817-9060-4736-BAB6-5B13FF41F9B4}"/>
          </ac:grpSpMkLst>
        </pc:grpChg>
        <pc:picChg chg="mod">
          <ac:chgData name="Knud Funch | Sound Hub Denmark" userId="11fd6e67-6ba5-462a-9cba-49086f95a5d8" providerId="ADAL" clId="{70F03EDF-FEA3-4668-9777-0AB03BABD981}" dt="2022-02-18T10:26:32.902" v="42372" actId="1076"/>
          <ac:picMkLst>
            <pc:docMk/>
            <pc:sldMk cId="3715956896" sldId="364"/>
            <ac:picMk id="3" creationId="{090AE205-D134-40E5-B7CA-A55FC6260C3C}"/>
          </ac:picMkLst>
        </pc:picChg>
        <pc:picChg chg="del mod">
          <ac:chgData name="Knud Funch | Sound Hub Denmark" userId="11fd6e67-6ba5-462a-9cba-49086f95a5d8" providerId="ADAL" clId="{70F03EDF-FEA3-4668-9777-0AB03BABD981}" dt="2022-02-18T10:13:05.371" v="42354" actId="478"/>
          <ac:picMkLst>
            <pc:docMk/>
            <pc:sldMk cId="3715956896" sldId="364"/>
            <ac:picMk id="5" creationId="{CC7C5AEA-2BF8-49DC-BEFE-00C341673628}"/>
          </ac:picMkLst>
        </pc:picChg>
        <pc:picChg chg="add mod">
          <ac:chgData name="Knud Funch | Sound Hub Denmark" userId="11fd6e67-6ba5-462a-9cba-49086f95a5d8" providerId="ADAL" clId="{70F03EDF-FEA3-4668-9777-0AB03BABD981}" dt="2022-02-18T10:26:23.790" v="42370" actId="14100"/>
          <ac:picMkLst>
            <pc:docMk/>
            <pc:sldMk cId="3715956896" sldId="364"/>
            <ac:picMk id="7" creationId="{662710D2-E8C7-43A5-B6C6-EF0616CC8A99}"/>
          </ac:picMkLst>
        </pc:picChg>
        <pc:picChg chg="del mod">
          <ac:chgData name="Knud Funch | Sound Hub Denmark" userId="11fd6e67-6ba5-462a-9cba-49086f95a5d8" providerId="ADAL" clId="{70F03EDF-FEA3-4668-9777-0AB03BABD981}" dt="2022-02-18T10:12:56.619" v="42351" actId="478"/>
          <ac:picMkLst>
            <pc:docMk/>
            <pc:sldMk cId="3715956896" sldId="364"/>
            <ac:picMk id="9" creationId="{BACB602D-1AEE-4D76-9410-5735D0B7990B}"/>
          </ac:picMkLst>
        </pc:picChg>
        <pc:picChg chg="mod">
          <ac:chgData name="Knud Funch | Sound Hub Denmark" userId="11fd6e67-6ba5-462a-9cba-49086f95a5d8" providerId="ADAL" clId="{70F03EDF-FEA3-4668-9777-0AB03BABD981}" dt="2022-02-18T10:03:22.618" v="42238"/>
          <ac:picMkLst>
            <pc:docMk/>
            <pc:sldMk cId="3715956896" sldId="364"/>
            <ac:picMk id="19" creationId="{B323A488-2BC3-4728-A458-D4AF9191752D}"/>
          </ac:picMkLst>
        </pc:picChg>
        <pc:picChg chg="add mod">
          <ac:chgData name="Knud Funch | Sound Hub Denmark" userId="11fd6e67-6ba5-462a-9cba-49086f95a5d8" providerId="ADAL" clId="{70F03EDF-FEA3-4668-9777-0AB03BABD981}" dt="2022-02-18T10:38:31.077" v="42564" actId="1076"/>
          <ac:picMkLst>
            <pc:docMk/>
            <pc:sldMk cId="3715956896" sldId="364"/>
            <ac:picMk id="22" creationId="{119B8A3D-65A7-42EC-8A85-7FA5EE0D632E}"/>
          </ac:picMkLst>
        </pc:picChg>
        <pc:picChg chg="mod">
          <ac:chgData name="Knud Funch | Sound Hub Denmark" userId="11fd6e67-6ba5-462a-9cba-49086f95a5d8" providerId="ADAL" clId="{70F03EDF-FEA3-4668-9777-0AB03BABD981}" dt="2022-02-18T10:13:19.473" v="42358" actId="1076"/>
          <ac:picMkLst>
            <pc:docMk/>
            <pc:sldMk cId="3715956896" sldId="364"/>
            <ac:picMk id="1028" creationId="{0FE10DCF-8D67-4EF8-88DA-7557AC6A8D2A}"/>
          </ac:picMkLst>
        </pc:picChg>
        <pc:picChg chg="del mod">
          <ac:chgData name="Knud Funch | Sound Hub Denmark" userId="11fd6e67-6ba5-462a-9cba-49086f95a5d8" providerId="ADAL" clId="{70F03EDF-FEA3-4668-9777-0AB03BABD981}" dt="2022-02-18T10:38:26.944" v="42563" actId="478"/>
          <ac:picMkLst>
            <pc:docMk/>
            <pc:sldMk cId="3715956896" sldId="364"/>
            <ac:picMk id="1030" creationId="{7089A11D-ECCD-43D8-A412-FFCBE73E45D5}"/>
          </ac:picMkLst>
        </pc:picChg>
        <pc:picChg chg="mod">
          <ac:chgData name="Knud Funch | Sound Hub Denmark" userId="11fd6e67-6ba5-462a-9cba-49086f95a5d8" providerId="ADAL" clId="{70F03EDF-FEA3-4668-9777-0AB03BABD981}" dt="2022-02-18T10:13:26.678" v="42361" actId="1076"/>
          <ac:picMkLst>
            <pc:docMk/>
            <pc:sldMk cId="3715956896" sldId="364"/>
            <ac:picMk id="1032" creationId="{0D57DC05-3388-4801-A9AC-BCDE1B1A866F}"/>
          </ac:picMkLst>
        </pc:picChg>
        <pc:picChg chg="mod">
          <ac:chgData name="Knud Funch | Sound Hub Denmark" userId="11fd6e67-6ba5-462a-9cba-49086f95a5d8" providerId="ADAL" clId="{70F03EDF-FEA3-4668-9777-0AB03BABD981}" dt="2022-02-18T10:26:34.533" v="42373" actId="1076"/>
          <ac:picMkLst>
            <pc:docMk/>
            <pc:sldMk cId="3715956896" sldId="364"/>
            <ac:picMk id="1036" creationId="{5AE4D662-2446-4C98-9D5E-B63FCBEC3426}"/>
          </ac:picMkLst>
        </pc:picChg>
      </pc:sldChg>
      <pc:sldChg chg="del">
        <pc:chgData name="Knud Funch | Sound Hub Denmark" userId="11fd6e67-6ba5-462a-9cba-49086f95a5d8" providerId="ADAL" clId="{70F03EDF-FEA3-4668-9777-0AB03BABD981}" dt="2022-02-18T16:03:59.285" v="51281" actId="47"/>
        <pc:sldMkLst>
          <pc:docMk/>
          <pc:sldMk cId="4194726526" sldId="365"/>
        </pc:sldMkLst>
      </pc:sldChg>
      <pc:sldChg chg="del">
        <pc:chgData name="Knud Funch | Sound Hub Denmark" userId="11fd6e67-6ba5-462a-9cba-49086f95a5d8" providerId="ADAL" clId="{70F03EDF-FEA3-4668-9777-0AB03BABD981}" dt="2022-02-18T16:03:59.285" v="51281" actId="47"/>
        <pc:sldMkLst>
          <pc:docMk/>
          <pc:sldMk cId="3973322326" sldId="366"/>
        </pc:sldMkLst>
      </pc:sldChg>
      <pc:sldChg chg="del">
        <pc:chgData name="Knud Funch | Sound Hub Denmark" userId="11fd6e67-6ba5-462a-9cba-49086f95a5d8" providerId="ADAL" clId="{70F03EDF-FEA3-4668-9777-0AB03BABD981}" dt="2022-02-18T16:03:59.285" v="51281" actId="47"/>
        <pc:sldMkLst>
          <pc:docMk/>
          <pc:sldMk cId="102877268" sldId="367"/>
        </pc:sldMkLst>
      </pc:sldChg>
      <pc:sldChg chg="add del">
        <pc:chgData name="Knud Funch | Sound Hub Denmark" userId="11fd6e67-6ba5-462a-9cba-49086f95a5d8" providerId="ADAL" clId="{70F03EDF-FEA3-4668-9777-0AB03BABD981}" dt="2022-02-23T14:10:39.784" v="66156" actId="47"/>
        <pc:sldMkLst>
          <pc:docMk/>
          <pc:sldMk cId="374237142" sldId="368"/>
        </pc:sldMkLst>
      </pc:sldChg>
      <pc:sldChg chg="del">
        <pc:chgData name="Knud Funch | Sound Hub Denmark" userId="11fd6e67-6ba5-462a-9cba-49086f95a5d8" providerId="ADAL" clId="{70F03EDF-FEA3-4668-9777-0AB03BABD981}" dt="2022-02-18T16:03:59.285" v="51281" actId="47"/>
        <pc:sldMkLst>
          <pc:docMk/>
          <pc:sldMk cId="454972097" sldId="429"/>
        </pc:sldMkLst>
      </pc:sldChg>
      <pc:sldChg chg="del">
        <pc:chgData name="Knud Funch | Sound Hub Denmark" userId="11fd6e67-6ba5-462a-9cba-49086f95a5d8" providerId="ADAL" clId="{70F03EDF-FEA3-4668-9777-0AB03BABD981}" dt="2022-02-18T16:03:59.285" v="51281" actId="47"/>
        <pc:sldMkLst>
          <pc:docMk/>
          <pc:sldMk cId="2158237906" sldId="431"/>
        </pc:sldMkLst>
      </pc:sldChg>
      <pc:sldChg chg="del">
        <pc:chgData name="Knud Funch | Sound Hub Denmark" userId="11fd6e67-6ba5-462a-9cba-49086f95a5d8" providerId="ADAL" clId="{70F03EDF-FEA3-4668-9777-0AB03BABD981}" dt="2022-02-07T09:55:15.413" v="2194" actId="47"/>
        <pc:sldMkLst>
          <pc:docMk/>
          <pc:sldMk cId="1997339416" sldId="432"/>
        </pc:sldMkLst>
      </pc:sldChg>
      <pc:sldChg chg="del">
        <pc:chgData name="Knud Funch | Sound Hub Denmark" userId="11fd6e67-6ba5-462a-9cba-49086f95a5d8" providerId="ADAL" clId="{70F03EDF-FEA3-4668-9777-0AB03BABD981}" dt="2022-02-07T07:31:18.040" v="4" actId="47"/>
        <pc:sldMkLst>
          <pc:docMk/>
          <pc:sldMk cId="3131727635" sldId="433"/>
        </pc:sldMkLst>
      </pc:sldChg>
      <pc:sldChg chg="del">
        <pc:chgData name="Knud Funch | Sound Hub Denmark" userId="11fd6e67-6ba5-462a-9cba-49086f95a5d8" providerId="ADAL" clId="{70F03EDF-FEA3-4668-9777-0AB03BABD981}" dt="2022-02-07T07:29:38.472" v="0" actId="47"/>
        <pc:sldMkLst>
          <pc:docMk/>
          <pc:sldMk cId="3118476323" sldId="434"/>
        </pc:sldMkLst>
      </pc:sldChg>
      <pc:sldChg chg="del">
        <pc:chgData name="Knud Funch | Sound Hub Denmark" userId="11fd6e67-6ba5-462a-9cba-49086f95a5d8" providerId="ADAL" clId="{70F03EDF-FEA3-4668-9777-0AB03BABD981}" dt="2022-02-07T07:29:38.472" v="0" actId="47"/>
        <pc:sldMkLst>
          <pc:docMk/>
          <pc:sldMk cId="2596101792" sldId="435"/>
        </pc:sldMkLst>
      </pc:sldChg>
      <pc:sldChg chg="modSp mod modNotesTx">
        <pc:chgData name="Knud Funch | Sound Hub Denmark" userId="11fd6e67-6ba5-462a-9cba-49086f95a5d8" providerId="ADAL" clId="{70F03EDF-FEA3-4668-9777-0AB03BABD981}" dt="2022-02-24T09:00:47.170" v="69871" actId="20577"/>
        <pc:sldMkLst>
          <pc:docMk/>
          <pc:sldMk cId="223039692" sldId="437"/>
        </pc:sldMkLst>
        <pc:spChg chg="mod">
          <ac:chgData name="Knud Funch | Sound Hub Denmark" userId="11fd6e67-6ba5-462a-9cba-49086f95a5d8" providerId="ADAL" clId="{70F03EDF-FEA3-4668-9777-0AB03BABD981}" dt="2022-02-16T08:54:52.438" v="29561" actId="20577"/>
          <ac:spMkLst>
            <pc:docMk/>
            <pc:sldMk cId="223039692" sldId="437"/>
            <ac:spMk id="4" creationId="{313B8EF2-7CE3-4E2C-901C-2FD646096EAA}"/>
          </ac:spMkLst>
        </pc:spChg>
        <pc:spChg chg="mod">
          <ac:chgData name="Knud Funch | Sound Hub Denmark" userId="11fd6e67-6ba5-462a-9cba-49086f95a5d8" providerId="ADAL" clId="{70F03EDF-FEA3-4668-9777-0AB03BABD981}" dt="2022-02-16T08:56:07.165" v="29802" actId="20577"/>
          <ac:spMkLst>
            <pc:docMk/>
            <pc:sldMk cId="223039692" sldId="437"/>
            <ac:spMk id="8" creationId="{C4D09B7D-9160-4A83-A201-FAB8384382FE}"/>
          </ac:spMkLst>
        </pc:spChg>
      </pc:sldChg>
      <pc:sldChg chg="modSp mod ord modNotesTx">
        <pc:chgData name="Knud Funch | Sound Hub Denmark" userId="11fd6e67-6ba5-462a-9cba-49086f95a5d8" providerId="ADAL" clId="{70F03EDF-FEA3-4668-9777-0AB03BABD981}" dt="2022-02-23T14:46:33.150" v="66932" actId="20577"/>
        <pc:sldMkLst>
          <pc:docMk/>
          <pc:sldMk cId="3453925054" sldId="438"/>
        </pc:sldMkLst>
        <pc:spChg chg="mod">
          <ac:chgData name="Knud Funch | Sound Hub Denmark" userId="11fd6e67-6ba5-462a-9cba-49086f95a5d8" providerId="ADAL" clId="{70F03EDF-FEA3-4668-9777-0AB03BABD981}" dt="2022-02-07T09:45:43.965" v="886" actId="255"/>
          <ac:spMkLst>
            <pc:docMk/>
            <pc:sldMk cId="3453925054" sldId="438"/>
            <ac:spMk id="4" creationId="{313B8EF2-7CE3-4E2C-901C-2FD646096EAA}"/>
          </ac:spMkLst>
        </pc:spChg>
        <pc:spChg chg="mod">
          <ac:chgData name="Knud Funch | Sound Hub Denmark" userId="11fd6e67-6ba5-462a-9cba-49086f95a5d8" providerId="ADAL" clId="{70F03EDF-FEA3-4668-9777-0AB03BABD981}" dt="2022-02-11T12:31:31.103" v="12636" actId="20577"/>
          <ac:spMkLst>
            <pc:docMk/>
            <pc:sldMk cId="3453925054" sldId="438"/>
            <ac:spMk id="8" creationId="{C4D09B7D-9160-4A83-A201-FAB8384382FE}"/>
          </ac:spMkLst>
        </pc:spChg>
        <pc:picChg chg="mod">
          <ac:chgData name="Knud Funch | Sound Hub Denmark" userId="11fd6e67-6ba5-462a-9cba-49086f95a5d8" providerId="ADAL" clId="{70F03EDF-FEA3-4668-9777-0AB03BABD981}" dt="2022-02-11T15:06:04.528" v="15977"/>
          <ac:picMkLst>
            <pc:docMk/>
            <pc:sldMk cId="3453925054" sldId="438"/>
            <ac:picMk id="9" creationId="{E75ECA13-4641-488E-A836-2FAE8612F68B}"/>
          </ac:picMkLst>
        </pc:picChg>
        <pc:picChg chg="mod">
          <ac:chgData name="Knud Funch | Sound Hub Denmark" userId="11fd6e67-6ba5-462a-9cba-49086f95a5d8" providerId="ADAL" clId="{70F03EDF-FEA3-4668-9777-0AB03BABD981}" dt="2022-02-11T15:05:05.548" v="15976"/>
          <ac:picMkLst>
            <pc:docMk/>
            <pc:sldMk cId="3453925054" sldId="438"/>
            <ac:picMk id="1038" creationId="{FF423322-4FA4-4AD9-BCB8-BF478E577AF8}"/>
          </ac:picMkLst>
        </pc:picChg>
      </pc:sldChg>
      <pc:sldChg chg="addSp delSp modSp del mod ord">
        <pc:chgData name="Knud Funch | Sound Hub Denmark" userId="11fd6e67-6ba5-462a-9cba-49086f95a5d8" providerId="ADAL" clId="{70F03EDF-FEA3-4668-9777-0AB03BABD981}" dt="2022-02-18T10:49:13.543" v="42845" actId="47"/>
        <pc:sldMkLst>
          <pc:docMk/>
          <pc:sldMk cId="2454613695" sldId="439"/>
        </pc:sldMkLst>
        <pc:spChg chg="add mod">
          <ac:chgData name="Knud Funch | Sound Hub Denmark" userId="11fd6e67-6ba5-462a-9cba-49086f95a5d8" providerId="ADAL" clId="{70F03EDF-FEA3-4668-9777-0AB03BABD981}" dt="2022-02-07T09:54:30.011" v="2190" actId="1076"/>
          <ac:spMkLst>
            <pc:docMk/>
            <pc:sldMk cId="2454613695" sldId="439"/>
            <ac:spMk id="2" creationId="{6892F526-9295-460F-B94E-BB47E52C683A}"/>
          </ac:spMkLst>
        </pc:spChg>
        <pc:spChg chg="del">
          <ac:chgData name="Knud Funch | Sound Hub Denmark" userId="11fd6e67-6ba5-462a-9cba-49086f95a5d8" providerId="ADAL" clId="{70F03EDF-FEA3-4668-9777-0AB03BABD981}" dt="2022-02-07T09:54:24.077" v="2189" actId="478"/>
          <ac:spMkLst>
            <pc:docMk/>
            <pc:sldMk cId="2454613695" sldId="439"/>
            <ac:spMk id="3" creationId="{A6571D5C-4417-447D-850D-10630C36E0CB}"/>
          </ac:spMkLst>
        </pc:spChg>
        <pc:spChg chg="del">
          <ac:chgData name="Knud Funch | Sound Hub Denmark" userId="11fd6e67-6ba5-462a-9cba-49086f95a5d8" providerId="ADAL" clId="{70F03EDF-FEA3-4668-9777-0AB03BABD981}" dt="2022-02-07T09:54:24.077" v="2189" actId="478"/>
          <ac:spMkLst>
            <pc:docMk/>
            <pc:sldMk cId="2454613695" sldId="439"/>
            <ac:spMk id="4" creationId="{09F46B30-397E-4385-982A-677F0643CFEF}"/>
          </ac:spMkLst>
        </pc:spChg>
        <pc:spChg chg="del">
          <ac:chgData name="Knud Funch | Sound Hub Denmark" userId="11fd6e67-6ba5-462a-9cba-49086f95a5d8" providerId="ADAL" clId="{70F03EDF-FEA3-4668-9777-0AB03BABD981}" dt="2022-02-07T09:54:24.077" v="2189" actId="478"/>
          <ac:spMkLst>
            <pc:docMk/>
            <pc:sldMk cId="2454613695" sldId="439"/>
            <ac:spMk id="6" creationId="{B8E1E44F-D851-4936-A379-E26620F653FE}"/>
          </ac:spMkLst>
        </pc:spChg>
        <pc:spChg chg="mod">
          <ac:chgData name="Knud Funch | Sound Hub Denmark" userId="11fd6e67-6ba5-462a-9cba-49086f95a5d8" providerId="ADAL" clId="{70F03EDF-FEA3-4668-9777-0AB03BABD981}" dt="2022-02-07T09:54:59.241" v="2193" actId="20577"/>
          <ac:spMkLst>
            <pc:docMk/>
            <pc:sldMk cId="2454613695" sldId="439"/>
            <ac:spMk id="9" creationId="{0D00FAC9-0B73-4747-B7CC-696901052C96}"/>
          </ac:spMkLst>
        </pc:spChg>
        <pc:spChg chg="mod">
          <ac:chgData name="Knud Funch | Sound Hub Denmark" userId="11fd6e67-6ba5-462a-9cba-49086f95a5d8" providerId="ADAL" clId="{70F03EDF-FEA3-4668-9777-0AB03BABD981}" dt="2022-02-07T09:54:55.796" v="2191"/>
          <ac:spMkLst>
            <pc:docMk/>
            <pc:sldMk cId="2454613695" sldId="439"/>
            <ac:spMk id="11" creationId="{80B16961-CC57-4220-BFAF-7BF4060B2C9A}"/>
          </ac:spMkLst>
        </pc:spChg>
        <pc:grpChg chg="add mod">
          <ac:chgData name="Knud Funch | Sound Hub Denmark" userId="11fd6e67-6ba5-462a-9cba-49086f95a5d8" providerId="ADAL" clId="{70F03EDF-FEA3-4668-9777-0AB03BABD981}" dt="2022-02-07T09:54:55.796" v="2191"/>
          <ac:grpSpMkLst>
            <pc:docMk/>
            <pc:sldMk cId="2454613695" sldId="439"/>
            <ac:grpSpMk id="7" creationId="{B7158C8D-FE18-4516-9FC7-F8F48C55AD72}"/>
          </ac:grpSpMkLst>
        </pc:grpChg>
        <pc:grpChg chg="mod">
          <ac:chgData name="Knud Funch | Sound Hub Denmark" userId="11fd6e67-6ba5-462a-9cba-49086f95a5d8" providerId="ADAL" clId="{70F03EDF-FEA3-4668-9777-0AB03BABD981}" dt="2022-02-07T09:54:55.796" v="2191"/>
          <ac:grpSpMkLst>
            <pc:docMk/>
            <pc:sldMk cId="2454613695" sldId="439"/>
            <ac:grpSpMk id="8" creationId="{C822A3EC-FF5F-4311-9933-25D829A0DCCB}"/>
          </ac:grpSpMkLst>
        </pc:grpChg>
        <pc:picChg chg="mod">
          <ac:chgData name="Knud Funch | Sound Hub Denmark" userId="11fd6e67-6ba5-462a-9cba-49086f95a5d8" providerId="ADAL" clId="{70F03EDF-FEA3-4668-9777-0AB03BABD981}" dt="2022-02-07T09:54:55.796" v="2191"/>
          <ac:picMkLst>
            <pc:docMk/>
            <pc:sldMk cId="2454613695" sldId="439"/>
            <ac:picMk id="10" creationId="{9E3ECA78-941B-4489-8FFE-E341B42B5FFA}"/>
          </ac:picMkLst>
        </pc:picChg>
      </pc:sldChg>
      <pc:sldChg chg="del">
        <pc:chgData name="Knud Funch | Sound Hub Denmark" userId="11fd6e67-6ba5-462a-9cba-49086f95a5d8" providerId="ADAL" clId="{70F03EDF-FEA3-4668-9777-0AB03BABD981}" dt="2022-02-07T07:31:18.040" v="4" actId="47"/>
        <pc:sldMkLst>
          <pc:docMk/>
          <pc:sldMk cId="3229240544" sldId="440"/>
        </pc:sldMkLst>
      </pc:sldChg>
      <pc:sldChg chg="del">
        <pc:chgData name="Knud Funch | Sound Hub Denmark" userId="11fd6e67-6ba5-462a-9cba-49086f95a5d8" providerId="ADAL" clId="{70F03EDF-FEA3-4668-9777-0AB03BABD981}" dt="2022-02-18T16:03:59.285" v="51281" actId="47"/>
        <pc:sldMkLst>
          <pc:docMk/>
          <pc:sldMk cId="2577089684" sldId="441"/>
        </pc:sldMkLst>
      </pc:sldChg>
      <pc:sldChg chg="del">
        <pc:chgData name="Knud Funch | Sound Hub Denmark" userId="11fd6e67-6ba5-462a-9cba-49086f95a5d8" providerId="ADAL" clId="{70F03EDF-FEA3-4668-9777-0AB03BABD981}" dt="2022-02-07T07:29:38.472" v="0" actId="47"/>
        <pc:sldMkLst>
          <pc:docMk/>
          <pc:sldMk cId="1885797701" sldId="442"/>
        </pc:sldMkLst>
      </pc:sldChg>
      <pc:sldChg chg="del">
        <pc:chgData name="Knud Funch | Sound Hub Denmark" userId="11fd6e67-6ba5-462a-9cba-49086f95a5d8" providerId="ADAL" clId="{70F03EDF-FEA3-4668-9777-0AB03BABD981}" dt="2022-02-18T16:03:59.285" v="51281" actId="47"/>
        <pc:sldMkLst>
          <pc:docMk/>
          <pc:sldMk cId="4138614388" sldId="443"/>
        </pc:sldMkLst>
      </pc:sldChg>
      <pc:sldChg chg="del">
        <pc:chgData name="Knud Funch | Sound Hub Denmark" userId="11fd6e67-6ba5-462a-9cba-49086f95a5d8" providerId="ADAL" clId="{70F03EDF-FEA3-4668-9777-0AB03BABD981}" dt="2022-02-18T16:03:59.285" v="51281" actId="47"/>
        <pc:sldMkLst>
          <pc:docMk/>
          <pc:sldMk cId="1623200062" sldId="444"/>
        </pc:sldMkLst>
      </pc:sldChg>
      <pc:sldChg chg="del">
        <pc:chgData name="Knud Funch | Sound Hub Denmark" userId="11fd6e67-6ba5-462a-9cba-49086f95a5d8" providerId="ADAL" clId="{70F03EDF-FEA3-4668-9777-0AB03BABD981}" dt="2022-02-07T07:31:18.040" v="4" actId="47"/>
        <pc:sldMkLst>
          <pc:docMk/>
          <pc:sldMk cId="64004232" sldId="445"/>
        </pc:sldMkLst>
      </pc:sldChg>
      <pc:sldChg chg="del">
        <pc:chgData name="Knud Funch | Sound Hub Denmark" userId="11fd6e67-6ba5-462a-9cba-49086f95a5d8" providerId="ADAL" clId="{70F03EDF-FEA3-4668-9777-0AB03BABD981}" dt="2022-02-07T07:31:18.040" v="4" actId="47"/>
        <pc:sldMkLst>
          <pc:docMk/>
          <pc:sldMk cId="921295344" sldId="461"/>
        </pc:sldMkLst>
      </pc:sldChg>
      <pc:sldChg chg="del">
        <pc:chgData name="Knud Funch | Sound Hub Denmark" userId="11fd6e67-6ba5-462a-9cba-49086f95a5d8" providerId="ADAL" clId="{70F03EDF-FEA3-4668-9777-0AB03BABD981}" dt="2022-02-07T07:31:18.040" v="4" actId="47"/>
        <pc:sldMkLst>
          <pc:docMk/>
          <pc:sldMk cId="1853234732" sldId="462"/>
        </pc:sldMkLst>
      </pc:sldChg>
      <pc:sldChg chg="del">
        <pc:chgData name="Knud Funch | Sound Hub Denmark" userId="11fd6e67-6ba5-462a-9cba-49086f95a5d8" providerId="ADAL" clId="{70F03EDF-FEA3-4668-9777-0AB03BABD981}" dt="2022-02-18T16:03:59.285" v="51281" actId="47"/>
        <pc:sldMkLst>
          <pc:docMk/>
          <pc:sldMk cId="336782556" sldId="463"/>
        </pc:sldMkLst>
      </pc:sldChg>
      <pc:sldChg chg="add del">
        <pc:chgData name="Knud Funch | Sound Hub Denmark" userId="11fd6e67-6ba5-462a-9cba-49086f95a5d8" providerId="ADAL" clId="{70F03EDF-FEA3-4668-9777-0AB03BABD981}" dt="2022-02-07T07:30:56.144" v="2" actId="2696"/>
        <pc:sldMkLst>
          <pc:docMk/>
          <pc:sldMk cId="2414350512" sldId="464"/>
        </pc:sldMkLst>
      </pc:sldChg>
      <pc:sldChg chg="modSp add mod ord">
        <pc:chgData name="Knud Funch | Sound Hub Denmark" userId="11fd6e67-6ba5-462a-9cba-49086f95a5d8" providerId="ADAL" clId="{70F03EDF-FEA3-4668-9777-0AB03BABD981}" dt="2022-02-23T11:40:27.048" v="64867" actId="20577"/>
        <pc:sldMkLst>
          <pc:docMk/>
          <pc:sldMk cId="3577746867" sldId="464"/>
        </pc:sldMkLst>
        <pc:spChg chg="mod">
          <ac:chgData name="Knud Funch | Sound Hub Denmark" userId="11fd6e67-6ba5-462a-9cba-49086f95a5d8" providerId="ADAL" clId="{70F03EDF-FEA3-4668-9777-0AB03BABD981}" dt="2022-02-23T11:40:27.048" v="64867" actId="20577"/>
          <ac:spMkLst>
            <pc:docMk/>
            <pc:sldMk cId="3577746867" sldId="464"/>
            <ac:spMk id="3" creationId="{B4F1427F-F46D-4C63-8FBA-7C7A24124254}"/>
          </ac:spMkLst>
        </pc:spChg>
      </pc:sldChg>
      <pc:sldChg chg="addSp delSp modSp new mod ord modNotesTx">
        <pc:chgData name="Knud Funch | Sound Hub Denmark" userId="11fd6e67-6ba5-462a-9cba-49086f95a5d8" providerId="ADAL" clId="{70F03EDF-FEA3-4668-9777-0AB03BABD981}" dt="2022-02-14T10:03:54.886" v="17209" actId="21"/>
        <pc:sldMkLst>
          <pc:docMk/>
          <pc:sldMk cId="442340662" sldId="465"/>
        </pc:sldMkLst>
        <pc:spChg chg="mod">
          <ac:chgData name="Knud Funch | Sound Hub Denmark" userId="11fd6e67-6ba5-462a-9cba-49086f95a5d8" providerId="ADAL" clId="{70F03EDF-FEA3-4668-9777-0AB03BABD981}" dt="2022-02-07T09:43:36.985" v="586" actId="20577"/>
          <ac:spMkLst>
            <pc:docMk/>
            <pc:sldMk cId="442340662" sldId="465"/>
            <ac:spMk id="10" creationId="{CFEDC957-59C1-4006-82F0-F961E886FBF7}"/>
          </ac:spMkLst>
        </pc:spChg>
        <pc:spChg chg="mod">
          <ac:chgData name="Knud Funch | Sound Hub Denmark" userId="11fd6e67-6ba5-462a-9cba-49086f95a5d8" providerId="ADAL" clId="{70F03EDF-FEA3-4668-9777-0AB03BABD981}" dt="2022-02-07T09:42:33.202" v="513"/>
          <ac:spMkLst>
            <pc:docMk/>
            <pc:sldMk cId="442340662" sldId="465"/>
            <ac:spMk id="12" creationId="{0999A085-294E-4401-AA3B-8A8F48A980D4}"/>
          </ac:spMkLst>
        </pc:spChg>
        <pc:grpChg chg="add mod">
          <ac:chgData name="Knud Funch | Sound Hub Denmark" userId="11fd6e67-6ba5-462a-9cba-49086f95a5d8" providerId="ADAL" clId="{70F03EDF-FEA3-4668-9777-0AB03BABD981}" dt="2022-02-07T09:42:33.202" v="513"/>
          <ac:grpSpMkLst>
            <pc:docMk/>
            <pc:sldMk cId="442340662" sldId="465"/>
            <ac:grpSpMk id="8" creationId="{B16CA64B-BF0E-4A08-BAD3-8A381D4B3070}"/>
          </ac:grpSpMkLst>
        </pc:grpChg>
        <pc:grpChg chg="mod">
          <ac:chgData name="Knud Funch | Sound Hub Denmark" userId="11fd6e67-6ba5-462a-9cba-49086f95a5d8" providerId="ADAL" clId="{70F03EDF-FEA3-4668-9777-0AB03BABD981}" dt="2022-02-07T09:42:33.202" v="513"/>
          <ac:grpSpMkLst>
            <pc:docMk/>
            <pc:sldMk cId="442340662" sldId="465"/>
            <ac:grpSpMk id="9" creationId="{2D87D742-0A52-494A-897C-2B8B6D3841AD}"/>
          </ac:grpSpMkLst>
        </pc:grpChg>
        <pc:picChg chg="add mod">
          <ac:chgData name="Knud Funch | Sound Hub Denmark" userId="11fd6e67-6ba5-462a-9cba-49086f95a5d8" providerId="ADAL" clId="{70F03EDF-FEA3-4668-9777-0AB03BABD981}" dt="2022-02-07T09:43:52.102" v="592" actId="1076"/>
          <ac:picMkLst>
            <pc:docMk/>
            <pc:sldMk cId="442340662" sldId="465"/>
            <ac:picMk id="3" creationId="{F2FEFFB7-FEC8-432B-8366-09F1EE74AD62}"/>
          </ac:picMkLst>
        </pc:picChg>
        <pc:picChg chg="add mod">
          <ac:chgData name="Knud Funch | Sound Hub Denmark" userId="11fd6e67-6ba5-462a-9cba-49086f95a5d8" providerId="ADAL" clId="{70F03EDF-FEA3-4668-9777-0AB03BABD981}" dt="2022-02-07T09:43:39.663" v="587" actId="1076"/>
          <ac:picMkLst>
            <pc:docMk/>
            <pc:sldMk cId="442340662" sldId="465"/>
            <ac:picMk id="5" creationId="{E0BC5FDE-0BA7-4F27-841B-6FF1D1EEA5B1}"/>
          </ac:picMkLst>
        </pc:picChg>
        <pc:picChg chg="add mod">
          <ac:chgData name="Knud Funch | Sound Hub Denmark" userId="11fd6e67-6ba5-462a-9cba-49086f95a5d8" providerId="ADAL" clId="{70F03EDF-FEA3-4668-9777-0AB03BABD981}" dt="2022-02-07T09:43:56.237" v="593" actId="1076"/>
          <ac:picMkLst>
            <pc:docMk/>
            <pc:sldMk cId="442340662" sldId="465"/>
            <ac:picMk id="7" creationId="{7383314D-26A5-444A-B185-C35A06991009}"/>
          </ac:picMkLst>
        </pc:picChg>
        <pc:picChg chg="mod">
          <ac:chgData name="Knud Funch | Sound Hub Denmark" userId="11fd6e67-6ba5-462a-9cba-49086f95a5d8" providerId="ADAL" clId="{70F03EDF-FEA3-4668-9777-0AB03BABD981}" dt="2022-02-07T09:42:33.202" v="513"/>
          <ac:picMkLst>
            <pc:docMk/>
            <pc:sldMk cId="442340662" sldId="465"/>
            <ac:picMk id="11" creationId="{2CABB608-D5C0-4EE1-B8B4-F090ED33E46E}"/>
          </ac:picMkLst>
        </pc:picChg>
        <pc:picChg chg="add del mod">
          <ac:chgData name="Knud Funch | Sound Hub Denmark" userId="11fd6e67-6ba5-462a-9cba-49086f95a5d8" providerId="ADAL" clId="{70F03EDF-FEA3-4668-9777-0AB03BABD981}" dt="2022-02-14T10:03:54.886" v="17209" actId="21"/>
          <ac:picMkLst>
            <pc:docMk/>
            <pc:sldMk cId="442340662" sldId="465"/>
            <ac:picMk id="6146" creationId="{93CBF182-C75D-40E2-94A4-849CFD6F90CA}"/>
          </ac:picMkLst>
        </pc:picChg>
      </pc:sldChg>
      <pc:sldChg chg="addSp modSp new del mod ord">
        <pc:chgData name="Knud Funch | Sound Hub Denmark" userId="11fd6e67-6ba5-462a-9cba-49086f95a5d8" providerId="ADAL" clId="{70F03EDF-FEA3-4668-9777-0AB03BABD981}" dt="2022-02-18T16:03:59.285" v="51281" actId="47"/>
        <pc:sldMkLst>
          <pc:docMk/>
          <pc:sldMk cId="74220624" sldId="466"/>
        </pc:sldMkLst>
        <pc:picChg chg="add mod">
          <ac:chgData name="Knud Funch | Sound Hub Denmark" userId="11fd6e67-6ba5-462a-9cba-49086f95a5d8" providerId="ADAL" clId="{70F03EDF-FEA3-4668-9777-0AB03BABD981}" dt="2022-02-10T10:41:32.491" v="2277" actId="1076"/>
          <ac:picMkLst>
            <pc:docMk/>
            <pc:sldMk cId="74220624" sldId="466"/>
            <ac:picMk id="3" creationId="{41702870-E236-41C2-B7CE-E1B9A9A0F514}"/>
          </ac:picMkLst>
        </pc:picChg>
        <pc:picChg chg="add mod">
          <ac:chgData name="Knud Funch | Sound Hub Denmark" userId="11fd6e67-6ba5-462a-9cba-49086f95a5d8" providerId="ADAL" clId="{70F03EDF-FEA3-4668-9777-0AB03BABD981}" dt="2022-02-10T10:40:25.240" v="2274" actId="1076"/>
          <ac:picMkLst>
            <pc:docMk/>
            <pc:sldMk cId="74220624" sldId="466"/>
            <ac:picMk id="5" creationId="{68BD38FB-FF67-4719-A5FA-3B34B1B3BB20}"/>
          </ac:picMkLst>
        </pc:picChg>
        <pc:picChg chg="add mod">
          <ac:chgData name="Knud Funch | Sound Hub Denmark" userId="11fd6e67-6ba5-462a-9cba-49086f95a5d8" providerId="ADAL" clId="{70F03EDF-FEA3-4668-9777-0AB03BABD981}" dt="2022-02-10T13:02:19.461" v="10609" actId="14100"/>
          <ac:picMkLst>
            <pc:docMk/>
            <pc:sldMk cId="74220624" sldId="466"/>
            <ac:picMk id="7" creationId="{E75229E2-3228-4B8A-928B-BC91214F3797}"/>
          </ac:picMkLst>
        </pc:picChg>
        <pc:picChg chg="add mod">
          <ac:chgData name="Knud Funch | Sound Hub Denmark" userId="11fd6e67-6ba5-462a-9cba-49086f95a5d8" providerId="ADAL" clId="{70F03EDF-FEA3-4668-9777-0AB03BABD981}" dt="2022-02-10T10:44:04.674" v="2286" actId="14100"/>
          <ac:picMkLst>
            <pc:docMk/>
            <pc:sldMk cId="74220624" sldId="466"/>
            <ac:picMk id="9" creationId="{24AA66D1-9D8F-446C-874F-DCAB1F5C022A}"/>
          </ac:picMkLst>
        </pc:picChg>
        <pc:picChg chg="add mod">
          <ac:chgData name="Knud Funch | Sound Hub Denmark" userId="11fd6e67-6ba5-462a-9cba-49086f95a5d8" providerId="ADAL" clId="{70F03EDF-FEA3-4668-9777-0AB03BABD981}" dt="2022-02-10T10:46:01.156" v="2290" actId="1076"/>
          <ac:picMkLst>
            <pc:docMk/>
            <pc:sldMk cId="74220624" sldId="466"/>
            <ac:picMk id="11" creationId="{C3286E3E-DDA7-42BD-982F-EC439855D49C}"/>
          </ac:picMkLst>
        </pc:picChg>
        <pc:picChg chg="add mod">
          <ac:chgData name="Knud Funch | Sound Hub Denmark" userId="11fd6e67-6ba5-462a-9cba-49086f95a5d8" providerId="ADAL" clId="{70F03EDF-FEA3-4668-9777-0AB03BABD981}" dt="2022-02-10T13:02:20.689" v="10610" actId="1076"/>
          <ac:picMkLst>
            <pc:docMk/>
            <pc:sldMk cId="74220624" sldId="466"/>
            <ac:picMk id="13" creationId="{4A52E838-B49E-429C-B202-21094CD45C3F}"/>
          </ac:picMkLst>
        </pc:picChg>
        <pc:picChg chg="add mod">
          <ac:chgData name="Knud Funch | Sound Hub Denmark" userId="11fd6e67-6ba5-462a-9cba-49086f95a5d8" providerId="ADAL" clId="{70F03EDF-FEA3-4668-9777-0AB03BABD981}" dt="2022-02-10T13:02:33.461" v="10612" actId="1076"/>
          <ac:picMkLst>
            <pc:docMk/>
            <pc:sldMk cId="74220624" sldId="466"/>
            <ac:picMk id="14" creationId="{3B72248A-69B0-4928-AB11-893DFFEF9033}"/>
          </ac:picMkLst>
        </pc:picChg>
        <pc:picChg chg="add mod">
          <ac:chgData name="Knud Funch | Sound Hub Denmark" userId="11fd6e67-6ba5-462a-9cba-49086f95a5d8" providerId="ADAL" clId="{70F03EDF-FEA3-4668-9777-0AB03BABD981}" dt="2022-02-10T13:03:14.139" v="10616" actId="1076"/>
          <ac:picMkLst>
            <pc:docMk/>
            <pc:sldMk cId="74220624" sldId="466"/>
            <ac:picMk id="15" creationId="{9CE0BD18-57D0-4F3B-96D8-03692867A406}"/>
          </ac:picMkLst>
        </pc:picChg>
        <pc:picChg chg="add mod">
          <ac:chgData name="Knud Funch | Sound Hub Denmark" userId="11fd6e67-6ba5-462a-9cba-49086f95a5d8" providerId="ADAL" clId="{70F03EDF-FEA3-4668-9777-0AB03BABD981}" dt="2022-02-10T10:42:58.185" v="2283" actId="1076"/>
          <ac:picMkLst>
            <pc:docMk/>
            <pc:sldMk cId="74220624" sldId="466"/>
            <ac:picMk id="1026" creationId="{D9D40A23-CB37-44EE-AEED-8D3FCE41C191}"/>
          </ac:picMkLst>
        </pc:picChg>
      </pc:sldChg>
      <pc:sldChg chg="add del">
        <pc:chgData name="Knud Funch | Sound Hub Denmark" userId="11fd6e67-6ba5-462a-9cba-49086f95a5d8" providerId="ADAL" clId="{70F03EDF-FEA3-4668-9777-0AB03BABD981}" dt="2022-02-07T09:42:24.105" v="512" actId="47"/>
        <pc:sldMkLst>
          <pc:docMk/>
          <pc:sldMk cId="1640281161" sldId="466"/>
        </pc:sldMkLst>
      </pc:sldChg>
      <pc:sldChg chg="addSp delSp modSp add mod modNotesTx">
        <pc:chgData name="Knud Funch | Sound Hub Denmark" userId="11fd6e67-6ba5-462a-9cba-49086f95a5d8" providerId="ADAL" clId="{70F03EDF-FEA3-4668-9777-0AB03BABD981}" dt="2022-02-24T08:16:10.330" v="68265" actId="20577"/>
        <pc:sldMkLst>
          <pc:docMk/>
          <pc:sldMk cId="1020793992" sldId="467"/>
        </pc:sldMkLst>
        <pc:spChg chg="add mod">
          <ac:chgData name="Knud Funch | Sound Hub Denmark" userId="11fd6e67-6ba5-462a-9cba-49086f95a5d8" providerId="ADAL" clId="{70F03EDF-FEA3-4668-9777-0AB03BABD981}" dt="2022-02-18T15:36:30.032" v="49596" actId="6549"/>
          <ac:spMkLst>
            <pc:docMk/>
            <pc:sldMk cId="1020793992" sldId="467"/>
            <ac:spMk id="2" creationId="{EAC92F88-E410-464D-95A5-BA68ECD22775}"/>
          </ac:spMkLst>
        </pc:spChg>
        <pc:spChg chg="del">
          <ac:chgData name="Knud Funch | Sound Hub Denmark" userId="11fd6e67-6ba5-462a-9cba-49086f95a5d8" providerId="ADAL" clId="{70F03EDF-FEA3-4668-9777-0AB03BABD981}" dt="2022-02-18T15:27:19.745" v="49186" actId="478"/>
          <ac:spMkLst>
            <pc:docMk/>
            <pc:sldMk cId="1020793992" sldId="467"/>
            <ac:spMk id="7" creationId="{DAA57D76-9246-4B03-82CB-5B296B391A2B}"/>
          </ac:spMkLst>
        </pc:spChg>
        <pc:spChg chg="mod">
          <ac:chgData name="Knud Funch | Sound Hub Denmark" userId="11fd6e67-6ba5-462a-9cba-49086f95a5d8" providerId="ADAL" clId="{70F03EDF-FEA3-4668-9777-0AB03BABD981}" dt="2022-02-18T15:33:08.722" v="49242" actId="20577"/>
          <ac:spMkLst>
            <pc:docMk/>
            <pc:sldMk cId="1020793992" sldId="467"/>
            <ac:spMk id="15" creationId="{8E7FAD25-23FF-4A93-B12C-F722386D6BB0}"/>
          </ac:spMkLst>
        </pc:spChg>
        <pc:spChg chg="mod">
          <ac:chgData name="Knud Funch | Sound Hub Denmark" userId="11fd6e67-6ba5-462a-9cba-49086f95a5d8" providerId="ADAL" clId="{70F03EDF-FEA3-4668-9777-0AB03BABD981}" dt="2022-02-18T15:28:16.936" v="49198"/>
          <ac:spMkLst>
            <pc:docMk/>
            <pc:sldMk cId="1020793992" sldId="467"/>
            <ac:spMk id="17" creationId="{8BAFFB73-CEF3-49DD-8DBD-6231DC193B6D}"/>
          </ac:spMkLst>
        </pc:spChg>
        <pc:grpChg chg="add mod">
          <ac:chgData name="Knud Funch | Sound Hub Denmark" userId="11fd6e67-6ba5-462a-9cba-49086f95a5d8" providerId="ADAL" clId="{70F03EDF-FEA3-4668-9777-0AB03BABD981}" dt="2022-02-18T15:28:16.936" v="49198"/>
          <ac:grpSpMkLst>
            <pc:docMk/>
            <pc:sldMk cId="1020793992" sldId="467"/>
            <ac:grpSpMk id="13" creationId="{EB0F8509-E183-479F-BAB5-0035873EE2FC}"/>
          </ac:grpSpMkLst>
        </pc:grpChg>
        <pc:grpChg chg="mod">
          <ac:chgData name="Knud Funch | Sound Hub Denmark" userId="11fd6e67-6ba5-462a-9cba-49086f95a5d8" providerId="ADAL" clId="{70F03EDF-FEA3-4668-9777-0AB03BABD981}" dt="2022-02-18T15:28:16.936" v="49198"/>
          <ac:grpSpMkLst>
            <pc:docMk/>
            <pc:sldMk cId="1020793992" sldId="467"/>
            <ac:grpSpMk id="14" creationId="{C250C308-8041-482F-A0FE-4875A174A65D}"/>
          </ac:grpSpMkLst>
        </pc:grpChg>
        <pc:picChg chg="mod">
          <ac:chgData name="Knud Funch | Sound Hub Denmark" userId="11fd6e67-6ba5-462a-9cba-49086f95a5d8" providerId="ADAL" clId="{70F03EDF-FEA3-4668-9777-0AB03BABD981}" dt="2022-02-18T15:28:16.936" v="49198"/>
          <ac:picMkLst>
            <pc:docMk/>
            <pc:sldMk cId="1020793992" sldId="467"/>
            <ac:picMk id="16" creationId="{77CBA816-9CB3-4A92-8C5C-DD3B20EF48AC}"/>
          </ac:picMkLst>
        </pc:picChg>
      </pc:sldChg>
      <pc:sldChg chg="addSp delSp modSp new add del mod">
        <pc:chgData name="Knud Funch | Sound Hub Denmark" userId="11fd6e67-6ba5-462a-9cba-49086f95a5d8" providerId="ADAL" clId="{70F03EDF-FEA3-4668-9777-0AB03BABD981}" dt="2022-02-18T15:27:00.662" v="49184" actId="2696"/>
        <pc:sldMkLst>
          <pc:docMk/>
          <pc:sldMk cId="3530948917" sldId="467"/>
        </pc:sldMkLst>
        <pc:spChg chg="add del mod">
          <ac:chgData name="Knud Funch | Sound Hub Denmark" userId="11fd6e67-6ba5-462a-9cba-49086f95a5d8" providerId="ADAL" clId="{70F03EDF-FEA3-4668-9777-0AB03BABD981}" dt="2022-02-18T15:25:17.634" v="49140" actId="478"/>
          <ac:spMkLst>
            <pc:docMk/>
            <pc:sldMk cId="3530948917" sldId="467"/>
            <ac:spMk id="7" creationId="{DAA57D76-9246-4B03-82CB-5B296B391A2B}"/>
          </ac:spMkLst>
        </pc:spChg>
        <pc:spChg chg="add mod">
          <ac:chgData name="Knud Funch | Sound Hub Denmark" userId="11fd6e67-6ba5-462a-9cba-49086f95a5d8" providerId="ADAL" clId="{70F03EDF-FEA3-4668-9777-0AB03BABD981}" dt="2022-02-10T12:51:01.609" v="10409" actId="164"/>
          <ac:spMkLst>
            <pc:docMk/>
            <pc:sldMk cId="3530948917" sldId="467"/>
            <ac:spMk id="8" creationId="{564B8C9B-63FD-4504-8FC3-0DABEC75908E}"/>
          </ac:spMkLst>
        </pc:spChg>
        <pc:spChg chg="add mod">
          <ac:chgData name="Knud Funch | Sound Hub Denmark" userId="11fd6e67-6ba5-462a-9cba-49086f95a5d8" providerId="ADAL" clId="{70F03EDF-FEA3-4668-9777-0AB03BABD981}" dt="2022-02-10T12:51:01.609" v="10409" actId="164"/>
          <ac:spMkLst>
            <pc:docMk/>
            <pc:sldMk cId="3530948917" sldId="467"/>
            <ac:spMk id="9" creationId="{9BAF9AE0-B86D-497E-8607-126F5DAD02AC}"/>
          </ac:spMkLst>
        </pc:spChg>
        <pc:spChg chg="add mod">
          <ac:chgData name="Knud Funch | Sound Hub Denmark" userId="11fd6e67-6ba5-462a-9cba-49086f95a5d8" providerId="ADAL" clId="{70F03EDF-FEA3-4668-9777-0AB03BABD981}" dt="2022-02-10T12:51:01.609" v="10409" actId="164"/>
          <ac:spMkLst>
            <pc:docMk/>
            <pc:sldMk cId="3530948917" sldId="467"/>
            <ac:spMk id="10" creationId="{31DF1BBE-2417-4B80-87F0-702C2CA6B37E}"/>
          </ac:spMkLst>
        </pc:spChg>
        <pc:grpChg chg="add mod">
          <ac:chgData name="Knud Funch | Sound Hub Denmark" userId="11fd6e67-6ba5-462a-9cba-49086f95a5d8" providerId="ADAL" clId="{70F03EDF-FEA3-4668-9777-0AB03BABD981}" dt="2022-02-10T13:04:05.719" v="10625" actId="164"/>
          <ac:grpSpMkLst>
            <pc:docMk/>
            <pc:sldMk cId="3530948917" sldId="467"/>
            <ac:grpSpMk id="11" creationId="{47304F14-CF24-4B70-8433-BB315E791E0C}"/>
          </ac:grpSpMkLst>
        </pc:grpChg>
        <pc:grpChg chg="add mod">
          <ac:chgData name="Knud Funch | Sound Hub Denmark" userId="11fd6e67-6ba5-462a-9cba-49086f95a5d8" providerId="ADAL" clId="{70F03EDF-FEA3-4668-9777-0AB03BABD981}" dt="2022-02-10T13:04:05.719" v="10625" actId="164"/>
          <ac:grpSpMkLst>
            <pc:docMk/>
            <pc:sldMk cId="3530948917" sldId="467"/>
            <ac:grpSpMk id="12" creationId="{EABB220C-3A1F-4A3A-9D2B-FCCAB9333415}"/>
          </ac:grpSpMkLst>
        </pc:grpChg>
        <pc:picChg chg="add mod">
          <ac:chgData name="Knud Funch | Sound Hub Denmark" userId="11fd6e67-6ba5-462a-9cba-49086f95a5d8" providerId="ADAL" clId="{70F03EDF-FEA3-4668-9777-0AB03BABD981}" dt="2022-02-18T15:24:49.026" v="49136" actId="1076"/>
          <ac:picMkLst>
            <pc:docMk/>
            <pc:sldMk cId="3530948917" sldId="467"/>
            <ac:picMk id="3" creationId="{A595F9F9-9E3F-4A88-A517-E49B44337BDC}"/>
          </ac:picMkLst>
        </pc:picChg>
        <pc:picChg chg="add mod">
          <ac:chgData name="Knud Funch | Sound Hub Denmark" userId="11fd6e67-6ba5-462a-9cba-49086f95a5d8" providerId="ADAL" clId="{70F03EDF-FEA3-4668-9777-0AB03BABD981}" dt="2022-02-10T13:04:05.719" v="10625" actId="164"/>
          <ac:picMkLst>
            <pc:docMk/>
            <pc:sldMk cId="3530948917" sldId="467"/>
            <ac:picMk id="4" creationId="{FB9F0F6E-E814-4965-9A11-8ABB0F196933}"/>
          </ac:picMkLst>
        </pc:picChg>
        <pc:picChg chg="add mod">
          <ac:chgData name="Knud Funch | Sound Hub Denmark" userId="11fd6e67-6ba5-462a-9cba-49086f95a5d8" providerId="ADAL" clId="{70F03EDF-FEA3-4668-9777-0AB03BABD981}" dt="2022-02-10T12:51:01.609" v="10409" actId="164"/>
          <ac:picMkLst>
            <pc:docMk/>
            <pc:sldMk cId="3530948917" sldId="467"/>
            <ac:picMk id="5" creationId="{5F05B636-7176-403A-AE36-919E0C1C98B7}"/>
          </ac:picMkLst>
        </pc:picChg>
        <pc:picChg chg="add mod">
          <ac:chgData name="Knud Funch | Sound Hub Denmark" userId="11fd6e67-6ba5-462a-9cba-49086f95a5d8" providerId="ADAL" clId="{70F03EDF-FEA3-4668-9777-0AB03BABD981}" dt="2022-02-10T13:04:05.719" v="10625" actId="164"/>
          <ac:picMkLst>
            <pc:docMk/>
            <pc:sldMk cId="3530948917" sldId="467"/>
            <ac:picMk id="6" creationId="{379388F2-B237-4F96-A45F-92770016D714}"/>
          </ac:picMkLst>
        </pc:picChg>
      </pc:sldChg>
      <pc:sldChg chg="delSp modSp new del mod">
        <pc:chgData name="Knud Funch | Sound Hub Denmark" userId="11fd6e67-6ba5-462a-9cba-49086f95a5d8" providerId="ADAL" clId="{70F03EDF-FEA3-4668-9777-0AB03BABD981}" dt="2022-02-18T16:03:59.285" v="51281" actId="47"/>
        <pc:sldMkLst>
          <pc:docMk/>
          <pc:sldMk cId="3322459722" sldId="468"/>
        </pc:sldMkLst>
        <pc:spChg chg="mod">
          <ac:chgData name="Knud Funch | Sound Hub Denmark" userId="11fd6e67-6ba5-462a-9cba-49086f95a5d8" providerId="ADAL" clId="{70F03EDF-FEA3-4668-9777-0AB03BABD981}" dt="2022-02-10T13:28:54.273" v="10909" actId="20577"/>
          <ac:spMkLst>
            <pc:docMk/>
            <pc:sldMk cId="3322459722" sldId="468"/>
            <ac:spMk id="2" creationId="{7FBEC9D9-6FE5-4BF2-82E3-16AC18C541C3}"/>
          </ac:spMkLst>
        </pc:spChg>
        <pc:spChg chg="mod">
          <ac:chgData name="Knud Funch | Sound Hub Denmark" userId="11fd6e67-6ba5-462a-9cba-49086f95a5d8" providerId="ADAL" clId="{70F03EDF-FEA3-4668-9777-0AB03BABD981}" dt="2022-02-10T13:30:22.838" v="10955" actId="20577"/>
          <ac:spMkLst>
            <pc:docMk/>
            <pc:sldMk cId="3322459722" sldId="468"/>
            <ac:spMk id="3" creationId="{675C9D57-DA33-47E9-9833-0C4E94823F38}"/>
          </ac:spMkLst>
        </pc:spChg>
        <pc:spChg chg="del">
          <ac:chgData name="Knud Funch | Sound Hub Denmark" userId="11fd6e67-6ba5-462a-9cba-49086f95a5d8" providerId="ADAL" clId="{70F03EDF-FEA3-4668-9777-0AB03BABD981}" dt="2022-02-10T11:00:47.310" v="2493" actId="478"/>
          <ac:spMkLst>
            <pc:docMk/>
            <pc:sldMk cId="3322459722" sldId="468"/>
            <ac:spMk id="4" creationId="{ED1D3387-306D-4660-8ECB-6B23D4E62DB1}"/>
          </ac:spMkLst>
        </pc:spChg>
      </pc:sldChg>
      <pc:sldChg chg="modSp add del mod">
        <pc:chgData name="Knud Funch | Sound Hub Denmark" userId="11fd6e67-6ba5-462a-9cba-49086f95a5d8" providerId="ADAL" clId="{70F03EDF-FEA3-4668-9777-0AB03BABD981}" dt="2022-02-18T16:03:59.285" v="51281" actId="47"/>
        <pc:sldMkLst>
          <pc:docMk/>
          <pc:sldMk cId="3307053332" sldId="469"/>
        </pc:sldMkLst>
        <pc:spChg chg="mod">
          <ac:chgData name="Knud Funch | Sound Hub Denmark" userId="11fd6e67-6ba5-462a-9cba-49086f95a5d8" providerId="ADAL" clId="{70F03EDF-FEA3-4668-9777-0AB03BABD981}" dt="2022-02-10T13:44:07.540" v="11496" actId="20577"/>
          <ac:spMkLst>
            <pc:docMk/>
            <pc:sldMk cId="3307053332" sldId="469"/>
            <ac:spMk id="2" creationId="{7FBEC9D9-6FE5-4BF2-82E3-16AC18C541C3}"/>
          </ac:spMkLst>
        </pc:spChg>
        <pc:spChg chg="mod">
          <ac:chgData name="Knud Funch | Sound Hub Denmark" userId="11fd6e67-6ba5-462a-9cba-49086f95a5d8" providerId="ADAL" clId="{70F03EDF-FEA3-4668-9777-0AB03BABD981}" dt="2022-02-10T13:41:21.209" v="11382" actId="20577"/>
          <ac:spMkLst>
            <pc:docMk/>
            <pc:sldMk cId="3307053332" sldId="469"/>
            <ac:spMk id="3" creationId="{675C9D57-DA33-47E9-9833-0C4E94823F38}"/>
          </ac:spMkLst>
        </pc:spChg>
      </pc:sldChg>
      <pc:sldChg chg="addSp delSp modSp add del mod">
        <pc:chgData name="Knud Funch | Sound Hub Denmark" userId="11fd6e67-6ba5-462a-9cba-49086f95a5d8" providerId="ADAL" clId="{70F03EDF-FEA3-4668-9777-0AB03BABD981}" dt="2022-02-18T15:27:00.662" v="49184" actId="2696"/>
        <pc:sldMkLst>
          <pc:docMk/>
          <pc:sldMk cId="2297574036" sldId="470"/>
        </pc:sldMkLst>
        <pc:spChg chg="add del mod">
          <ac:chgData name="Knud Funch | Sound Hub Denmark" userId="11fd6e67-6ba5-462a-9cba-49086f95a5d8" providerId="ADAL" clId="{70F03EDF-FEA3-4668-9777-0AB03BABD981}" dt="2022-02-18T15:25:17.130" v="49139" actId="478"/>
          <ac:spMkLst>
            <pc:docMk/>
            <pc:sldMk cId="2297574036" sldId="470"/>
            <ac:spMk id="7" creationId="{DAA57D76-9246-4B03-82CB-5B296B391A2B}"/>
          </ac:spMkLst>
        </pc:spChg>
        <pc:spChg chg="mod">
          <ac:chgData name="Knud Funch | Sound Hub Denmark" userId="11fd6e67-6ba5-462a-9cba-49086f95a5d8" providerId="ADAL" clId="{70F03EDF-FEA3-4668-9777-0AB03BABD981}" dt="2022-02-10T13:04:17.066" v="10626"/>
          <ac:spMkLst>
            <pc:docMk/>
            <pc:sldMk cId="2297574036" sldId="470"/>
            <ac:spMk id="18" creationId="{AC5D76F6-F8ED-4384-9B60-6996E93A3F8E}"/>
          </ac:spMkLst>
        </pc:spChg>
        <pc:spChg chg="mod">
          <ac:chgData name="Knud Funch | Sound Hub Denmark" userId="11fd6e67-6ba5-462a-9cba-49086f95a5d8" providerId="ADAL" clId="{70F03EDF-FEA3-4668-9777-0AB03BABD981}" dt="2022-02-10T13:04:17.066" v="10626"/>
          <ac:spMkLst>
            <pc:docMk/>
            <pc:sldMk cId="2297574036" sldId="470"/>
            <ac:spMk id="19" creationId="{57766281-5DED-484C-89E6-CBC50698AED6}"/>
          </ac:spMkLst>
        </pc:spChg>
        <pc:spChg chg="mod">
          <ac:chgData name="Knud Funch | Sound Hub Denmark" userId="11fd6e67-6ba5-462a-9cba-49086f95a5d8" providerId="ADAL" clId="{70F03EDF-FEA3-4668-9777-0AB03BABD981}" dt="2022-02-10T13:04:17.066" v="10626"/>
          <ac:spMkLst>
            <pc:docMk/>
            <pc:sldMk cId="2297574036" sldId="470"/>
            <ac:spMk id="20" creationId="{862D22E3-9444-4ED4-A11A-1F9921423518}"/>
          </ac:spMkLst>
        </pc:spChg>
        <pc:grpChg chg="add mod">
          <ac:chgData name="Knud Funch | Sound Hub Denmark" userId="11fd6e67-6ba5-462a-9cba-49086f95a5d8" providerId="ADAL" clId="{70F03EDF-FEA3-4668-9777-0AB03BABD981}" dt="2022-02-10T13:04:17.066" v="10626"/>
          <ac:grpSpMkLst>
            <pc:docMk/>
            <pc:sldMk cId="2297574036" sldId="470"/>
            <ac:grpSpMk id="13" creationId="{D5CCC292-EA1A-4237-BC20-263E6D247CFB}"/>
          </ac:grpSpMkLst>
        </pc:grpChg>
        <pc:grpChg chg="mod">
          <ac:chgData name="Knud Funch | Sound Hub Denmark" userId="11fd6e67-6ba5-462a-9cba-49086f95a5d8" providerId="ADAL" clId="{70F03EDF-FEA3-4668-9777-0AB03BABD981}" dt="2022-02-10T13:04:17.066" v="10626"/>
          <ac:grpSpMkLst>
            <pc:docMk/>
            <pc:sldMk cId="2297574036" sldId="470"/>
            <ac:grpSpMk id="16" creationId="{05B08ACE-DB5A-49DA-A327-26C9F7CD8FA0}"/>
          </ac:grpSpMkLst>
        </pc:grpChg>
        <pc:picChg chg="del">
          <ac:chgData name="Knud Funch | Sound Hub Denmark" userId="11fd6e67-6ba5-462a-9cba-49086f95a5d8" providerId="ADAL" clId="{70F03EDF-FEA3-4668-9777-0AB03BABD981}" dt="2022-02-10T12:46:40.011" v="10268" actId="478"/>
          <ac:picMkLst>
            <pc:docMk/>
            <pc:sldMk cId="2297574036" sldId="470"/>
            <ac:picMk id="3" creationId="{A595F9F9-9E3F-4A88-A517-E49B44337BDC}"/>
          </ac:picMkLst>
        </pc:picChg>
        <pc:picChg chg="del">
          <ac:chgData name="Knud Funch | Sound Hub Denmark" userId="11fd6e67-6ba5-462a-9cba-49086f95a5d8" providerId="ADAL" clId="{70F03EDF-FEA3-4668-9777-0AB03BABD981}" dt="2022-02-10T13:15:42.270" v="10632" actId="478"/>
          <ac:picMkLst>
            <pc:docMk/>
            <pc:sldMk cId="2297574036" sldId="470"/>
            <ac:picMk id="4" creationId="{FB9F0F6E-E814-4965-9A11-8ABB0F196933}"/>
          </ac:picMkLst>
        </pc:picChg>
        <pc:picChg chg="del">
          <ac:chgData name="Knud Funch | Sound Hub Denmark" userId="11fd6e67-6ba5-462a-9cba-49086f95a5d8" providerId="ADAL" clId="{70F03EDF-FEA3-4668-9777-0AB03BABD981}" dt="2022-02-10T13:04:19.229" v="10627" actId="478"/>
          <ac:picMkLst>
            <pc:docMk/>
            <pc:sldMk cId="2297574036" sldId="470"/>
            <ac:picMk id="5" creationId="{5F05B636-7176-403A-AE36-919E0C1C98B7}"/>
          </ac:picMkLst>
        </pc:picChg>
        <pc:picChg chg="del">
          <ac:chgData name="Knud Funch | Sound Hub Denmark" userId="11fd6e67-6ba5-462a-9cba-49086f95a5d8" providerId="ADAL" clId="{70F03EDF-FEA3-4668-9777-0AB03BABD981}" dt="2022-02-10T13:04:20.758" v="10628" actId="478"/>
          <ac:picMkLst>
            <pc:docMk/>
            <pc:sldMk cId="2297574036" sldId="470"/>
            <ac:picMk id="6" creationId="{379388F2-B237-4F96-A45F-92770016D714}"/>
          </ac:picMkLst>
        </pc:picChg>
        <pc:picChg chg="add del mod">
          <ac:chgData name="Knud Funch | Sound Hub Denmark" userId="11fd6e67-6ba5-462a-9cba-49086f95a5d8" providerId="ADAL" clId="{70F03EDF-FEA3-4668-9777-0AB03BABD981}" dt="2022-02-10T13:02:07.708" v="10606" actId="21"/>
          <ac:picMkLst>
            <pc:docMk/>
            <pc:sldMk cId="2297574036" sldId="470"/>
            <ac:picMk id="8" creationId="{A5C1C79E-815E-4AC7-89BE-B83CEA7FB519}"/>
          </ac:picMkLst>
        </pc:picChg>
        <pc:picChg chg="add mod">
          <ac:chgData name="Knud Funch | Sound Hub Denmark" userId="11fd6e67-6ba5-462a-9cba-49086f95a5d8" providerId="ADAL" clId="{70F03EDF-FEA3-4668-9777-0AB03BABD981}" dt="2022-02-10T13:04:29.105" v="10630" actId="1076"/>
          <ac:picMkLst>
            <pc:docMk/>
            <pc:sldMk cId="2297574036" sldId="470"/>
            <ac:picMk id="10" creationId="{23BBA623-3779-453F-8CC5-46C0B8137CE7}"/>
          </ac:picMkLst>
        </pc:picChg>
        <pc:picChg chg="mod">
          <ac:chgData name="Knud Funch | Sound Hub Denmark" userId="11fd6e67-6ba5-462a-9cba-49086f95a5d8" providerId="ADAL" clId="{70F03EDF-FEA3-4668-9777-0AB03BABD981}" dt="2022-02-10T13:04:17.066" v="10626"/>
          <ac:picMkLst>
            <pc:docMk/>
            <pc:sldMk cId="2297574036" sldId="470"/>
            <ac:picMk id="14" creationId="{B5D348E3-FB20-4ED5-9FF8-74C73F0BF2A4}"/>
          </ac:picMkLst>
        </pc:picChg>
        <pc:picChg chg="mod">
          <ac:chgData name="Knud Funch | Sound Hub Denmark" userId="11fd6e67-6ba5-462a-9cba-49086f95a5d8" providerId="ADAL" clId="{70F03EDF-FEA3-4668-9777-0AB03BABD981}" dt="2022-02-10T13:04:17.066" v="10626"/>
          <ac:picMkLst>
            <pc:docMk/>
            <pc:sldMk cId="2297574036" sldId="470"/>
            <ac:picMk id="15" creationId="{0CBCCF26-7401-4D66-8BE8-2A65B3CCE897}"/>
          </ac:picMkLst>
        </pc:picChg>
        <pc:picChg chg="mod">
          <ac:chgData name="Knud Funch | Sound Hub Denmark" userId="11fd6e67-6ba5-462a-9cba-49086f95a5d8" providerId="ADAL" clId="{70F03EDF-FEA3-4668-9777-0AB03BABD981}" dt="2022-02-10T13:04:17.066" v="10626"/>
          <ac:picMkLst>
            <pc:docMk/>
            <pc:sldMk cId="2297574036" sldId="470"/>
            <ac:picMk id="17" creationId="{07A9C3DA-4C1D-4AF4-B43D-89D23E7A1214}"/>
          </ac:picMkLst>
        </pc:picChg>
        <pc:picChg chg="add del mod">
          <ac:chgData name="Knud Funch | Sound Hub Denmark" userId="11fd6e67-6ba5-462a-9cba-49086f95a5d8" providerId="ADAL" clId="{70F03EDF-FEA3-4668-9777-0AB03BABD981}" dt="2022-02-10T13:03:21.589" v="10618" actId="478"/>
          <ac:picMkLst>
            <pc:docMk/>
            <pc:sldMk cId="2297574036" sldId="470"/>
            <ac:picMk id="2050" creationId="{44772588-0EC6-4979-AF72-51BE69C56A52}"/>
          </ac:picMkLst>
        </pc:picChg>
        <pc:picChg chg="add mod">
          <ac:chgData name="Knud Funch | Sound Hub Denmark" userId="11fd6e67-6ba5-462a-9cba-49086f95a5d8" providerId="ADAL" clId="{70F03EDF-FEA3-4668-9777-0AB03BABD981}" dt="2022-02-10T13:04:30.946" v="10631" actId="1076"/>
          <ac:picMkLst>
            <pc:docMk/>
            <pc:sldMk cId="2297574036" sldId="470"/>
            <ac:picMk id="2052" creationId="{8D637245-725B-4BCD-961A-E11CD3D0F2A5}"/>
          </ac:picMkLst>
        </pc:picChg>
      </pc:sldChg>
      <pc:sldChg chg="addSp delSp modSp add mod modNotesTx">
        <pc:chgData name="Knud Funch | Sound Hub Denmark" userId="11fd6e67-6ba5-462a-9cba-49086f95a5d8" providerId="ADAL" clId="{70F03EDF-FEA3-4668-9777-0AB03BABD981}" dt="2022-02-24T08:30:40.549" v="68956" actId="20577"/>
        <pc:sldMkLst>
          <pc:docMk/>
          <pc:sldMk cId="3792504319" sldId="470"/>
        </pc:sldMkLst>
        <pc:spChg chg="del">
          <ac:chgData name="Knud Funch | Sound Hub Denmark" userId="11fd6e67-6ba5-462a-9cba-49086f95a5d8" providerId="ADAL" clId="{70F03EDF-FEA3-4668-9777-0AB03BABD981}" dt="2022-02-18T15:27:23.433" v="49187" actId="478"/>
          <ac:spMkLst>
            <pc:docMk/>
            <pc:sldMk cId="3792504319" sldId="470"/>
            <ac:spMk id="7" creationId="{DAA57D76-9246-4B03-82CB-5B296B391A2B}"/>
          </ac:spMkLst>
        </pc:spChg>
        <pc:spChg chg="mod">
          <ac:chgData name="Knud Funch | Sound Hub Denmark" userId="11fd6e67-6ba5-462a-9cba-49086f95a5d8" providerId="ADAL" clId="{70F03EDF-FEA3-4668-9777-0AB03BABD981}" dt="2022-02-18T15:29:04.536" v="49205" actId="20577"/>
          <ac:spMkLst>
            <pc:docMk/>
            <pc:sldMk cId="3792504319" sldId="470"/>
            <ac:spMk id="23" creationId="{9968ED91-8994-4DED-AECB-C86E3911C717}"/>
          </ac:spMkLst>
        </pc:spChg>
        <pc:spChg chg="mod">
          <ac:chgData name="Knud Funch | Sound Hub Denmark" userId="11fd6e67-6ba5-462a-9cba-49086f95a5d8" providerId="ADAL" clId="{70F03EDF-FEA3-4668-9777-0AB03BABD981}" dt="2022-02-18T15:28:37.128" v="49199"/>
          <ac:spMkLst>
            <pc:docMk/>
            <pc:sldMk cId="3792504319" sldId="470"/>
            <ac:spMk id="25" creationId="{98466787-712D-44D7-99B5-D4BB5C87DFE3}"/>
          </ac:spMkLst>
        </pc:spChg>
        <pc:spChg chg="add mod">
          <ac:chgData name="Knud Funch | Sound Hub Denmark" userId="11fd6e67-6ba5-462a-9cba-49086f95a5d8" providerId="ADAL" clId="{70F03EDF-FEA3-4668-9777-0AB03BABD981}" dt="2022-02-18T15:43:47.409" v="49762" actId="20577"/>
          <ac:spMkLst>
            <pc:docMk/>
            <pc:sldMk cId="3792504319" sldId="470"/>
            <ac:spMk id="26" creationId="{723BE67A-5044-4A35-B038-F837D270BB03}"/>
          </ac:spMkLst>
        </pc:spChg>
        <pc:grpChg chg="add mod">
          <ac:chgData name="Knud Funch | Sound Hub Denmark" userId="11fd6e67-6ba5-462a-9cba-49086f95a5d8" providerId="ADAL" clId="{70F03EDF-FEA3-4668-9777-0AB03BABD981}" dt="2022-02-18T15:28:37.128" v="49199"/>
          <ac:grpSpMkLst>
            <pc:docMk/>
            <pc:sldMk cId="3792504319" sldId="470"/>
            <ac:grpSpMk id="21" creationId="{107E8E17-ACCD-49DD-BD7E-78C84FF6C76C}"/>
          </ac:grpSpMkLst>
        </pc:grpChg>
        <pc:grpChg chg="mod">
          <ac:chgData name="Knud Funch | Sound Hub Denmark" userId="11fd6e67-6ba5-462a-9cba-49086f95a5d8" providerId="ADAL" clId="{70F03EDF-FEA3-4668-9777-0AB03BABD981}" dt="2022-02-18T15:28:37.128" v="49199"/>
          <ac:grpSpMkLst>
            <pc:docMk/>
            <pc:sldMk cId="3792504319" sldId="470"/>
            <ac:grpSpMk id="22" creationId="{85E8133E-8CA3-406C-A5EE-8BDCC6060FF2}"/>
          </ac:grpSpMkLst>
        </pc:grpChg>
        <pc:picChg chg="del">
          <ac:chgData name="Knud Funch | Sound Hub Denmark" userId="11fd6e67-6ba5-462a-9cba-49086f95a5d8" providerId="ADAL" clId="{70F03EDF-FEA3-4668-9777-0AB03BABD981}" dt="2022-02-18T15:28:42.587" v="49200" actId="478"/>
          <ac:picMkLst>
            <pc:docMk/>
            <pc:sldMk cId="3792504319" sldId="470"/>
            <ac:picMk id="10" creationId="{23BBA623-3779-453F-8CC5-46C0B8137CE7}"/>
          </ac:picMkLst>
        </pc:picChg>
        <pc:picChg chg="mod">
          <ac:chgData name="Knud Funch | Sound Hub Denmark" userId="11fd6e67-6ba5-462a-9cba-49086f95a5d8" providerId="ADAL" clId="{70F03EDF-FEA3-4668-9777-0AB03BABD981}" dt="2022-02-18T15:28:37.128" v="49199"/>
          <ac:picMkLst>
            <pc:docMk/>
            <pc:sldMk cId="3792504319" sldId="470"/>
            <ac:picMk id="24" creationId="{4829A186-8DA4-4475-A44A-A771CC23F5AC}"/>
          </ac:picMkLst>
        </pc:picChg>
        <pc:picChg chg="mod">
          <ac:chgData name="Knud Funch | Sound Hub Denmark" userId="11fd6e67-6ba5-462a-9cba-49086f95a5d8" providerId="ADAL" clId="{70F03EDF-FEA3-4668-9777-0AB03BABD981}" dt="2022-02-18T15:28:45.344" v="49201" actId="1076"/>
          <ac:picMkLst>
            <pc:docMk/>
            <pc:sldMk cId="3792504319" sldId="470"/>
            <ac:picMk id="2052" creationId="{8D637245-725B-4BCD-961A-E11CD3D0F2A5}"/>
          </ac:picMkLst>
        </pc:picChg>
      </pc:sldChg>
      <pc:sldChg chg="addSp modSp new del mod">
        <pc:chgData name="Knud Funch | Sound Hub Denmark" userId="11fd6e67-6ba5-462a-9cba-49086f95a5d8" providerId="ADAL" clId="{70F03EDF-FEA3-4668-9777-0AB03BABD981}" dt="2022-02-18T16:03:59.285" v="51281" actId="47"/>
        <pc:sldMkLst>
          <pc:docMk/>
          <pc:sldMk cId="633127455" sldId="471"/>
        </pc:sldMkLst>
        <pc:spChg chg="add mod">
          <ac:chgData name="Knud Funch | Sound Hub Denmark" userId="11fd6e67-6ba5-462a-9cba-49086f95a5d8" providerId="ADAL" clId="{70F03EDF-FEA3-4668-9777-0AB03BABD981}" dt="2022-02-10T12:59:24.944" v="10597" actId="14100"/>
          <ac:spMkLst>
            <pc:docMk/>
            <pc:sldMk cId="633127455" sldId="471"/>
            <ac:spMk id="2" creationId="{111F6D74-D5DA-4606-B306-159A2E95AAE2}"/>
          </ac:spMkLst>
        </pc:spChg>
      </pc:sldChg>
      <pc:sldChg chg="modSp add del mod">
        <pc:chgData name="Knud Funch | Sound Hub Denmark" userId="11fd6e67-6ba5-462a-9cba-49086f95a5d8" providerId="ADAL" clId="{70F03EDF-FEA3-4668-9777-0AB03BABD981}" dt="2022-02-18T16:03:59.285" v="51281" actId="47"/>
        <pc:sldMkLst>
          <pc:docMk/>
          <pc:sldMk cId="314562276" sldId="472"/>
        </pc:sldMkLst>
        <pc:spChg chg="mod">
          <ac:chgData name="Knud Funch | Sound Hub Denmark" userId="11fd6e67-6ba5-462a-9cba-49086f95a5d8" providerId="ADAL" clId="{70F03EDF-FEA3-4668-9777-0AB03BABD981}" dt="2022-02-10T13:44:15.432" v="11511" actId="20577"/>
          <ac:spMkLst>
            <pc:docMk/>
            <pc:sldMk cId="314562276" sldId="472"/>
            <ac:spMk id="2" creationId="{7FBEC9D9-6FE5-4BF2-82E3-16AC18C541C3}"/>
          </ac:spMkLst>
        </pc:spChg>
        <pc:spChg chg="mod">
          <ac:chgData name="Knud Funch | Sound Hub Denmark" userId="11fd6e67-6ba5-462a-9cba-49086f95a5d8" providerId="ADAL" clId="{70F03EDF-FEA3-4668-9777-0AB03BABD981}" dt="2022-02-10T13:40:32.861" v="11359" actId="20577"/>
          <ac:spMkLst>
            <pc:docMk/>
            <pc:sldMk cId="314562276" sldId="472"/>
            <ac:spMk id="3" creationId="{675C9D57-DA33-47E9-9833-0C4E94823F38}"/>
          </ac:spMkLst>
        </pc:spChg>
      </pc:sldChg>
      <pc:sldChg chg="addSp delSp modSp add del mod">
        <pc:chgData name="Knud Funch | Sound Hub Denmark" userId="11fd6e67-6ba5-462a-9cba-49086f95a5d8" providerId="ADAL" clId="{70F03EDF-FEA3-4668-9777-0AB03BABD981}" dt="2022-02-18T15:27:00.662" v="49184" actId="2696"/>
        <pc:sldMkLst>
          <pc:docMk/>
          <pc:sldMk cId="58224922" sldId="473"/>
        </pc:sldMkLst>
        <pc:spChg chg="add mod">
          <ac:chgData name="Knud Funch | Sound Hub Denmark" userId="11fd6e67-6ba5-462a-9cba-49086f95a5d8" providerId="ADAL" clId="{70F03EDF-FEA3-4668-9777-0AB03BABD981}" dt="2022-02-10T13:56:56.959" v="12301" actId="1076"/>
          <ac:spMkLst>
            <pc:docMk/>
            <pc:sldMk cId="58224922" sldId="473"/>
            <ac:spMk id="5" creationId="{5BFD7FA7-CE30-48FA-A627-20CEAC758EF7}"/>
          </ac:spMkLst>
        </pc:spChg>
        <pc:spChg chg="mod">
          <ac:chgData name="Knud Funch | Sound Hub Denmark" userId="11fd6e67-6ba5-462a-9cba-49086f95a5d8" providerId="ADAL" clId="{70F03EDF-FEA3-4668-9777-0AB03BABD981}" dt="2022-02-10T13:47:39.311" v="11630" actId="20577"/>
          <ac:spMkLst>
            <pc:docMk/>
            <pc:sldMk cId="58224922" sldId="473"/>
            <ac:spMk id="7" creationId="{DAA57D76-9246-4B03-82CB-5B296B391A2B}"/>
          </ac:spMkLst>
        </pc:spChg>
        <pc:spChg chg="add mod">
          <ac:chgData name="Knud Funch | Sound Hub Denmark" userId="11fd6e67-6ba5-462a-9cba-49086f95a5d8" providerId="ADAL" clId="{70F03EDF-FEA3-4668-9777-0AB03BABD981}" dt="2022-02-11T10:53:22.645" v="12521" actId="1076"/>
          <ac:spMkLst>
            <pc:docMk/>
            <pc:sldMk cId="58224922" sldId="473"/>
            <ac:spMk id="9" creationId="{915E9F4C-A044-4A47-9CD8-513DF0E3E3E2}"/>
          </ac:spMkLst>
        </pc:spChg>
        <pc:spChg chg="add mod">
          <ac:chgData name="Knud Funch | Sound Hub Denmark" userId="11fd6e67-6ba5-462a-9cba-49086f95a5d8" providerId="ADAL" clId="{70F03EDF-FEA3-4668-9777-0AB03BABD981}" dt="2022-02-10T13:52:02.822" v="11642" actId="1076"/>
          <ac:spMkLst>
            <pc:docMk/>
            <pc:sldMk cId="58224922" sldId="473"/>
            <ac:spMk id="21" creationId="{4989B4B4-339B-4052-9D7B-306FB4B706F2}"/>
          </ac:spMkLst>
        </pc:spChg>
        <pc:grpChg chg="del">
          <ac:chgData name="Knud Funch | Sound Hub Denmark" userId="11fd6e67-6ba5-462a-9cba-49086f95a5d8" providerId="ADAL" clId="{70F03EDF-FEA3-4668-9777-0AB03BABD981}" dt="2022-02-10T13:47:43.324" v="11631" actId="478"/>
          <ac:grpSpMkLst>
            <pc:docMk/>
            <pc:sldMk cId="58224922" sldId="473"/>
            <ac:grpSpMk id="13" creationId="{D5CCC292-EA1A-4237-BC20-263E6D247CFB}"/>
          </ac:grpSpMkLst>
        </pc:grpChg>
        <pc:picChg chg="add mod">
          <ac:chgData name="Knud Funch | Sound Hub Denmark" userId="11fd6e67-6ba5-462a-9cba-49086f95a5d8" providerId="ADAL" clId="{70F03EDF-FEA3-4668-9777-0AB03BABD981}" dt="2022-02-10T13:52:53.998" v="11645" actId="1076"/>
          <ac:picMkLst>
            <pc:docMk/>
            <pc:sldMk cId="58224922" sldId="473"/>
            <ac:picMk id="4" creationId="{2B8476FB-111B-4DD7-84CA-7BBD23B51778}"/>
          </ac:picMkLst>
        </pc:picChg>
        <pc:picChg chg="add mod">
          <ac:chgData name="Knud Funch | Sound Hub Denmark" userId="11fd6e67-6ba5-462a-9cba-49086f95a5d8" providerId="ADAL" clId="{70F03EDF-FEA3-4668-9777-0AB03BABD981}" dt="2022-02-11T10:53:58.693" v="12524" actId="1076"/>
          <ac:picMkLst>
            <pc:docMk/>
            <pc:sldMk cId="58224922" sldId="473"/>
            <ac:picMk id="6" creationId="{00F83F52-1567-4B53-B9A9-D2223ADAFED8}"/>
          </ac:picMkLst>
        </pc:picChg>
        <pc:picChg chg="del">
          <ac:chgData name="Knud Funch | Sound Hub Denmark" userId="11fd6e67-6ba5-462a-9cba-49086f95a5d8" providerId="ADAL" clId="{70F03EDF-FEA3-4668-9777-0AB03BABD981}" dt="2022-02-10T13:47:53.955" v="11634" actId="478"/>
          <ac:picMkLst>
            <pc:docMk/>
            <pc:sldMk cId="58224922" sldId="473"/>
            <ac:picMk id="10" creationId="{23BBA623-3779-453F-8CC5-46C0B8137CE7}"/>
          </ac:picMkLst>
        </pc:picChg>
        <pc:picChg chg="del">
          <ac:chgData name="Knud Funch | Sound Hub Denmark" userId="11fd6e67-6ba5-462a-9cba-49086f95a5d8" providerId="ADAL" clId="{70F03EDF-FEA3-4668-9777-0AB03BABD981}" dt="2022-02-10T13:47:51.552" v="11633" actId="478"/>
          <ac:picMkLst>
            <pc:docMk/>
            <pc:sldMk cId="58224922" sldId="473"/>
            <ac:picMk id="2052" creationId="{8D637245-725B-4BCD-961A-E11CD3D0F2A5}"/>
          </ac:picMkLst>
        </pc:picChg>
        <pc:picChg chg="add mod">
          <ac:chgData name="Knud Funch | Sound Hub Denmark" userId="11fd6e67-6ba5-462a-9cba-49086f95a5d8" providerId="ADAL" clId="{70F03EDF-FEA3-4668-9777-0AB03BABD981}" dt="2022-02-10T13:47:47.683" v="11632" actId="1076"/>
          <ac:picMkLst>
            <pc:docMk/>
            <pc:sldMk cId="58224922" sldId="473"/>
            <ac:picMk id="4098" creationId="{C53ED6DB-717C-4CFE-A707-82B8E59B475B}"/>
          </ac:picMkLst>
        </pc:picChg>
        <pc:picChg chg="add mod">
          <ac:chgData name="Knud Funch | Sound Hub Denmark" userId="11fd6e67-6ba5-462a-9cba-49086f95a5d8" providerId="ADAL" clId="{70F03EDF-FEA3-4668-9777-0AB03BABD981}" dt="2022-02-10T13:50:34.644" v="11638" actId="1076"/>
          <ac:picMkLst>
            <pc:docMk/>
            <pc:sldMk cId="58224922" sldId="473"/>
            <ac:picMk id="4100" creationId="{F751F680-9C62-4A8A-A021-E8B4CC69FC1C}"/>
          </ac:picMkLst>
        </pc:picChg>
      </pc:sldChg>
      <pc:sldChg chg="addSp delSp modSp add mod modNotesTx">
        <pc:chgData name="Knud Funch | Sound Hub Denmark" userId="11fd6e67-6ba5-462a-9cba-49086f95a5d8" providerId="ADAL" clId="{70F03EDF-FEA3-4668-9777-0AB03BABD981}" dt="2022-02-24T08:22:42.097" v="68851" actId="20577"/>
        <pc:sldMkLst>
          <pc:docMk/>
          <pc:sldMk cId="200196359" sldId="473"/>
        </pc:sldMkLst>
        <pc:spChg chg="mod">
          <ac:chgData name="Knud Funch | Sound Hub Denmark" userId="11fd6e67-6ba5-462a-9cba-49086f95a5d8" providerId="ADAL" clId="{70F03EDF-FEA3-4668-9777-0AB03BABD981}" dt="2022-02-24T08:22:42.097" v="68851" actId="20577"/>
          <ac:spMkLst>
            <pc:docMk/>
            <pc:sldMk cId="200196359" sldId="473"/>
            <ac:spMk id="5" creationId="{5BFD7FA7-CE30-48FA-A627-20CEAC758EF7}"/>
          </ac:spMkLst>
        </pc:spChg>
        <pc:spChg chg="del">
          <ac:chgData name="Knud Funch | Sound Hub Denmark" userId="11fd6e67-6ba5-462a-9cba-49086f95a5d8" providerId="ADAL" clId="{70F03EDF-FEA3-4668-9777-0AB03BABD981}" dt="2022-02-18T15:27:26.730" v="49188" actId="478"/>
          <ac:spMkLst>
            <pc:docMk/>
            <pc:sldMk cId="200196359" sldId="473"/>
            <ac:spMk id="7" creationId="{DAA57D76-9246-4B03-82CB-5B296B391A2B}"/>
          </ac:spMkLst>
        </pc:spChg>
        <pc:spChg chg="mod">
          <ac:chgData name="Knud Funch | Sound Hub Denmark" userId="11fd6e67-6ba5-462a-9cba-49086f95a5d8" providerId="ADAL" clId="{70F03EDF-FEA3-4668-9777-0AB03BABD981}" dt="2022-02-18T15:56:30.318" v="50763" actId="1076"/>
          <ac:spMkLst>
            <pc:docMk/>
            <pc:sldMk cId="200196359" sldId="473"/>
            <ac:spMk id="9" creationId="{915E9F4C-A044-4A47-9CD8-513DF0E3E3E2}"/>
          </ac:spMkLst>
        </pc:spChg>
        <pc:spChg chg="mod">
          <ac:chgData name="Knud Funch | Sound Hub Denmark" userId="11fd6e67-6ba5-462a-9cba-49086f95a5d8" providerId="ADAL" clId="{70F03EDF-FEA3-4668-9777-0AB03BABD981}" dt="2022-02-18T15:29:36.736" v="49240" actId="20577"/>
          <ac:spMkLst>
            <pc:docMk/>
            <pc:sldMk cId="200196359" sldId="473"/>
            <ac:spMk id="12" creationId="{631CFB14-537D-4FAF-B5CD-1274E6853F84}"/>
          </ac:spMkLst>
        </pc:spChg>
        <pc:spChg chg="mod">
          <ac:chgData name="Knud Funch | Sound Hub Denmark" userId="11fd6e67-6ba5-462a-9cba-49086f95a5d8" providerId="ADAL" clId="{70F03EDF-FEA3-4668-9777-0AB03BABD981}" dt="2022-02-18T15:29:14.515" v="49206"/>
          <ac:spMkLst>
            <pc:docMk/>
            <pc:sldMk cId="200196359" sldId="473"/>
            <ac:spMk id="14" creationId="{0A9D58F3-93B3-49ED-87DA-860A01AF0641}"/>
          </ac:spMkLst>
        </pc:spChg>
        <pc:spChg chg="add del">
          <ac:chgData name="Knud Funch | Sound Hub Denmark" userId="11fd6e67-6ba5-462a-9cba-49086f95a5d8" providerId="ADAL" clId="{70F03EDF-FEA3-4668-9777-0AB03BABD981}" dt="2022-02-18T15:55:10.069" v="50749" actId="478"/>
          <ac:spMkLst>
            <pc:docMk/>
            <pc:sldMk cId="200196359" sldId="473"/>
            <ac:spMk id="16" creationId="{088E4938-788E-4BD1-8110-620A34217411}"/>
          </ac:spMkLst>
        </pc:spChg>
        <pc:spChg chg="add mod">
          <ac:chgData name="Knud Funch | Sound Hub Denmark" userId="11fd6e67-6ba5-462a-9cba-49086f95a5d8" providerId="ADAL" clId="{70F03EDF-FEA3-4668-9777-0AB03BABD981}" dt="2022-02-18T15:57:03.927" v="50770" actId="1076"/>
          <ac:spMkLst>
            <pc:docMk/>
            <pc:sldMk cId="200196359" sldId="473"/>
            <ac:spMk id="18" creationId="{A1E13FCF-5D94-4C72-A761-D4AD17E45851}"/>
          </ac:spMkLst>
        </pc:spChg>
        <pc:spChg chg="del">
          <ac:chgData name="Knud Funch | Sound Hub Denmark" userId="11fd6e67-6ba5-462a-9cba-49086f95a5d8" providerId="ADAL" clId="{70F03EDF-FEA3-4668-9777-0AB03BABD981}" dt="2022-02-18T15:49:55.238" v="50601" actId="478"/>
          <ac:spMkLst>
            <pc:docMk/>
            <pc:sldMk cId="200196359" sldId="473"/>
            <ac:spMk id="21" creationId="{4989B4B4-339B-4052-9D7B-306FB4B706F2}"/>
          </ac:spMkLst>
        </pc:spChg>
        <pc:grpChg chg="add mod">
          <ac:chgData name="Knud Funch | Sound Hub Denmark" userId="11fd6e67-6ba5-462a-9cba-49086f95a5d8" providerId="ADAL" clId="{70F03EDF-FEA3-4668-9777-0AB03BABD981}" dt="2022-02-18T15:29:14.515" v="49206"/>
          <ac:grpSpMkLst>
            <pc:docMk/>
            <pc:sldMk cId="200196359" sldId="473"/>
            <ac:grpSpMk id="10" creationId="{6847444A-2B04-4A4C-A489-4F4366B7C975}"/>
          </ac:grpSpMkLst>
        </pc:grpChg>
        <pc:grpChg chg="mod">
          <ac:chgData name="Knud Funch | Sound Hub Denmark" userId="11fd6e67-6ba5-462a-9cba-49086f95a5d8" providerId="ADAL" clId="{70F03EDF-FEA3-4668-9777-0AB03BABD981}" dt="2022-02-18T15:29:14.515" v="49206"/>
          <ac:grpSpMkLst>
            <pc:docMk/>
            <pc:sldMk cId="200196359" sldId="473"/>
            <ac:grpSpMk id="11" creationId="{A1F2832A-09CC-4042-B271-603C98520A37}"/>
          </ac:grpSpMkLst>
        </pc:grpChg>
        <pc:picChg chg="del mod">
          <ac:chgData name="Knud Funch | Sound Hub Denmark" userId="11fd6e67-6ba5-462a-9cba-49086f95a5d8" providerId="ADAL" clId="{70F03EDF-FEA3-4668-9777-0AB03BABD981}" dt="2022-02-18T15:55:59.110" v="50752" actId="478"/>
          <ac:picMkLst>
            <pc:docMk/>
            <pc:sldMk cId="200196359" sldId="473"/>
            <ac:picMk id="4" creationId="{2B8476FB-111B-4DD7-84CA-7BBD23B51778}"/>
          </ac:picMkLst>
        </pc:picChg>
        <pc:picChg chg="mod">
          <ac:chgData name="Knud Funch | Sound Hub Denmark" userId="11fd6e67-6ba5-462a-9cba-49086f95a5d8" providerId="ADAL" clId="{70F03EDF-FEA3-4668-9777-0AB03BABD981}" dt="2022-02-18T15:56:32.431" v="50764" actId="1076"/>
          <ac:picMkLst>
            <pc:docMk/>
            <pc:sldMk cId="200196359" sldId="473"/>
            <ac:picMk id="6" creationId="{00F83F52-1567-4B53-B9A9-D2223ADAFED8}"/>
          </ac:picMkLst>
        </pc:picChg>
        <pc:picChg chg="mod">
          <ac:chgData name="Knud Funch | Sound Hub Denmark" userId="11fd6e67-6ba5-462a-9cba-49086f95a5d8" providerId="ADAL" clId="{70F03EDF-FEA3-4668-9777-0AB03BABD981}" dt="2022-02-18T15:29:14.515" v="49206"/>
          <ac:picMkLst>
            <pc:docMk/>
            <pc:sldMk cId="200196359" sldId="473"/>
            <ac:picMk id="13" creationId="{F3F02950-C3EC-4210-9E23-0F2D60F0ADDF}"/>
          </ac:picMkLst>
        </pc:picChg>
        <pc:picChg chg="add mod">
          <ac:chgData name="Knud Funch | Sound Hub Denmark" userId="11fd6e67-6ba5-462a-9cba-49086f95a5d8" providerId="ADAL" clId="{70F03EDF-FEA3-4668-9777-0AB03BABD981}" dt="2022-02-18T15:56:58.902" v="50769" actId="1076"/>
          <ac:picMkLst>
            <pc:docMk/>
            <pc:sldMk cId="200196359" sldId="473"/>
            <ac:picMk id="15" creationId="{5192C684-65DA-4AC0-AC4E-AFB9198F88E6}"/>
          </ac:picMkLst>
        </pc:picChg>
        <pc:picChg chg="mod">
          <ac:chgData name="Knud Funch | Sound Hub Denmark" userId="11fd6e67-6ba5-462a-9cba-49086f95a5d8" providerId="ADAL" clId="{70F03EDF-FEA3-4668-9777-0AB03BABD981}" dt="2022-02-18T15:56:20.743" v="50760" actId="1076"/>
          <ac:picMkLst>
            <pc:docMk/>
            <pc:sldMk cId="200196359" sldId="473"/>
            <ac:picMk id="4098" creationId="{C53ED6DB-717C-4CFE-A707-82B8E59B475B}"/>
          </ac:picMkLst>
        </pc:picChg>
        <pc:picChg chg="mod">
          <ac:chgData name="Knud Funch | Sound Hub Denmark" userId="11fd6e67-6ba5-462a-9cba-49086f95a5d8" providerId="ADAL" clId="{70F03EDF-FEA3-4668-9777-0AB03BABD981}" dt="2022-02-18T15:57:14.630" v="50772" actId="1076"/>
          <ac:picMkLst>
            <pc:docMk/>
            <pc:sldMk cId="200196359" sldId="473"/>
            <ac:picMk id="4100" creationId="{F751F680-9C62-4A8A-A021-E8B4CC69FC1C}"/>
          </ac:picMkLst>
        </pc:picChg>
      </pc:sldChg>
      <pc:sldChg chg="new del">
        <pc:chgData name="Knud Funch | Sound Hub Denmark" userId="11fd6e67-6ba5-462a-9cba-49086f95a5d8" providerId="ADAL" clId="{70F03EDF-FEA3-4668-9777-0AB03BABD981}" dt="2022-02-10T13:27:25.817" v="10870" actId="680"/>
        <pc:sldMkLst>
          <pc:docMk/>
          <pc:sldMk cId="3500122722" sldId="473"/>
        </pc:sldMkLst>
      </pc:sldChg>
      <pc:sldChg chg="addSp delSp modSp add del mod">
        <pc:chgData name="Knud Funch | Sound Hub Denmark" userId="11fd6e67-6ba5-462a-9cba-49086f95a5d8" providerId="ADAL" clId="{70F03EDF-FEA3-4668-9777-0AB03BABD981}" dt="2022-02-18T16:03:59.285" v="51281" actId="47"/>
        <pc:sldMkLst>
          <pc:docMk/>
          <pc:sldMk cId="2575198771" sldId="474"/>
        </pc:sldMkLst>
        <pc:spChg chg="mod">
          <ac:chgData name="Knud Funch | Sound Hub Denmark" userId="11fd6e67-6ba5-462a-9cba-49086f95a5d8" providerId="ADAL" clId="{70F03EDF-FEA3-4668-9777-0AB03BABD981}" dt="2022-02-10T14:07:35.279" v="12517" actId="20577"/>
          <ac:spMkLst>
            <pc:docMk/>
            <pc:sldMk cId="2575198771" sldId="474"/>
            <ac:spMk id="7" creationId="{DAA57D76-9246-4B03-82CB-5B296B391A2B}"/>
          </ac:spMkLst>
        </pc:spChg>
        <pc:spChg chg="mod">
          <ac:chgData name="Knud Funch | Sound Hub Denmark" userId="11fd6e67-6ba5-462a-9cba-49086f95a5d8" providerId="ADAL" clId="{70F03EDF-FEA3-4668-9777-0AB03BABD981}" dt="2022-02-10T13:59:32.294" v="12464" actId="14100"/>
          <ac:spMkLst>
            <pc:docMk/>
            <pc:sldMk cId="2575198771" sldId="474"/>
            <ac:spMk id="18" creationId="{AC5D76F6-F8ED-4384-9B60-6996E93A3F8E}"/>
          </ac:spMkLst>
        </pc:spChg>
        <pc:spChg chg="mod">
          <ac:chgData name="Knud Funch | Sound Hub Denmark" userId="11fd6e67-6ba5-462a-9cba-49086f95a5d8" providerId="ADAL" clId="{70F03EDF-FEA3-4668-9777-0AB03BABD981}" dt="2022-02-10T13:59:32.294" v="12464" actId="14100"/>
          <ac:spMkLst>
            <pc:docMk/>
            <pc:sldMk cId="2575198771" sldId="474"/>
            <ac:spMk id="19" creationId="{57766281-5DED-484C-89E6-CBC50698AED6}"/>
          </ac:spMkLst>
        </pc:spChg>
        <pc:spChg chg="mod">
          <ac:chgData name="Knud Funch | Sound Hub Denmark" userId="11fd6e67-6ba5-462a-9cba-49086f95a5d8" providerId="ADAL" clId="{70F03EDF-FEA3-4668-9777-0AB03BABD981}" dt="2022-02-10T13:59:32.294" v="12464" actId="14100"/>
          <ac:spMkLst>
            <pc:docMk/>
            <pc:sldMk cId="2575198771" sldId="474"/>
            <ac:spMk id="20" creationId="{862D22E3-9444-4ED4-A11A-1F9921423518}"/>
          </ac:spMkLst>
        </pc:spChg>
        <pc:grpChg chg="del mod">
          <ac:chgData name="Knud Funch | Sound Hub Denmark" userId="11fd6e67-6ba5-462a-9cba-49086f95a5d8" providerId="ADAL" clId="{70F03EDF-FEA3-4668-9777-0AB03BABD981}" dt="2022-02-10T13:59:33.813" v="12465" actId="478"/>
          <ac:grpSpMkLst>
            <pc:docMk/>
            <pc:sldMk cId="2575198771" sldId="474"/>
            <ac:grpSpMk id="13" creationId="{D5CCC292-EA1A-4237-BC20-263E6D247CFB}"/>
          </ac:grpSpMkLst>
        </pc:grpChg>
        <pc:grpChg chg="mod">
          <ac:chgData name="Knud Funch | Sound Hub Denmark" userId="11fd6e67-6ba5-462a-9cba-49086f95a5d8" providerId="ADAL" clId="{70F03EDF-FEA3-4668-9777-0AB03BABD981}" dt="2022-02-10T13:59:32.294" v="12464" actId="14100"/>
          <ac:grpSpMkLst>
            <pc:docMk/>
            <pc:sldMk cId="2575198771" sldId="474"/>
            <ac:grpSpMk id="16" creationId="{05B08ACE-DB5A-49DA-A327-26C9F7CD8FA0}"/>
          </ac:grpSpMkLst>
        </pc:grpChg>
        <pc:grpChg chg="add mod">
          <ac:chgData name="Knud Funch | Sound Hub Denmark" userId="11fd6e67-6ba5-462a-9cba-49086f95a5d8" providerId="ADAL" clId="{70F03EDF-FEA3-4668-9777-0AB03BABD981}" dt="2022-02-10T14:05:16.672" v="12499" actId="14100"/>
          <ac:grpSpMkLst>
            <pc:docMk/>
            <pc:sldMk cId="2575198771" sldId="474"/>
            <ac:grpSpMk id="23" creationId="{FF48B7CD-0B77-440A-8E27-3F24D854DB9B}"/>
          </ac:grpSpMkLst>
        </pc:grpChg>
        <pc:picChg chg="add mod">
          <ac:chgData name="Knud Funch | Sound Hub Denmark" userId="11fd6e67-6ba5-462a-9cba-49086f95a5d8" providerId="ADAL" clId="{70F03EDF-FEA3-4668-9777-0AB03BABD981}" dt="2022-02-10T14:02:53.791" v="12474" actId="1076"/>
          <ac:picMkLst>
            <pc:docMk/>
            <pc:sldMk cId="2575198771" sldId="474"/>
            <ac:picMk id="3" creationId="{592F028A-1076-4BAF-84EB-71DD0AD88239}"/>
          </ac:picMkLst>
        </pc:picChg>
        <pc:picChg chg="add mod">
          <ac:chgData name="Knud Funch | Sound Hub Denmark" userId="11fd6e67-6ba5-462a-9cba-49086f95a5d8" providerId="ADAL" clId="{70F03EDF-FEA3-4668-9777-0AB03BABD981}" dt="2022-02-10T14:07:17.124" v="12502" actId="1076"/>
          <ac:picMkLst>
            <pc:docMk/>
            <pc:sldMk cId="2575198771" sldId="474"/>
            <ac:picMk id="5" creationId="{71CC1C26-342C-4D9A-84E2-B4396A8FB0D7}"/>
          </ac:picMkLst>
        </pc:picChg>
        <pc:picChg chg="mod">
          <ac:chgData name="Knud Funch | Sound Hub Denmark" userId="11fd6e67-6ba5-462a-9cba-49086f95a5d8" providerId="ADAL" clId="{70F03EDF-FEA3-4668-9777-0AB03BABD981}" dt="2022-02-10T13:59:32.294" v="12464" actId="14100"/>
          <ac:picMkLst>
            <pc:docMk/>
            <pc:sldMk cId="2575198771" sldId="474"/>
            <ac:picMk id="14" creationId="{B5D348E3-FB20-4ED5-9FF8-74C73F0BF2A4}"/>
          </ac:picMkLst>
        </pc:picChg>
        <pc:picChg chg="mod">
          <ac:chgData name="Knud Funch | Sound Hub Denmark" userId="11fd6e67-6ba5-462a-9cba-49086f95a5d8" providerId="ADAL" clId="{70F03EDF-FEA3-4668-9777-0AB03BABD981}" dt="2022-02-10T13:59:32.294" v="12464" actId="14100"/>
          <ac:picMkLst>
            <pc:docMk/>
            <pc:sldMk cId="2575198771" sldId="474"/>
            <ac:picMk id="15" creationId="{0CBCCF26-7401-4D66-8BE8-2A65B3CCE897}"/>
          </ac:picMkLst>
        </pc:picChg>
        <pc:picChg chg="mod">
          <ac:chgData name="Knud Funch | Sound Hub Denmark" userId="11fd6e67-6ba5-462a-9cba-49086f95a5d8" providerId="ADAL" clId="{70F03EDF-FEA3-4668-9777-0AB03BABD981}" dt="2022-02-10T13:59:32.294" v="12464" actId="14100"/>
          <ac:picMkLst>
            <pc:docMk/>
            <pc:sldMk cId="2575198771" sldId="474"/>
            <ac:picMk id="17" creationId="{07A9C3DA-4C1D-4AF4-B43D-89D23E7A1214}"/>
          </ac:picMkLst>
        </pc:picChg>
        <pc:picChg chg="add mod">
          <ac:chgData name="Knud Funch | Sound Hub Denmark" userId="11fd6e67-6ba5-462a-9cba-49086f95a5d8" providerId="ADAL" clId="{70F03EDF-FEA3-4668-9777-0AB03BABD981}" dt="2022-02-10T13:59:40.111" v="12466" actId="1076"/>
          <ac:picMkLst>
            <pc:docMk/>
            <pc:sldMk cId="2575198771" sldId="474"/>
            <ac:picMk id="21" creationId="{373628B5-483D-42B6-9125-CBD92BFE297B}"/>
          </ac:picMkLst>
        </pc:picChg>
        <pc:picChg chg="add mod">
          <ac:chgData name="Knud Funch | Sound Hub Denmark" userId="11fd6e67-6ba5-462a-9cba-49086f95a5d8" providerId="ADAL" clId="{70F03EDF-FEA3-4668-9777-0AB03BABD981}" dt="2022-02-10T14:02:47.209" v="12473" actId="1076"/>
          <ac:picMkLst>
            <pc:docMk/>
            <pc:sldMk cId="2575198771" sldId="474"/>
            <ac:picMk id="22" creationId="{74971937-48B7-4497-B134-35D3308F8A3D}"/>
          </ac:picMkLst>
        </pc:picChg>
        <pc:picChg chg="mod">
          <ac:chgData name="Knud Funch | Sound Hub Denmark" userId="11fd6e67-6ba5-462a-9cba-49086f95a5d8" providerId="ADAL" clId="{70F03EDF-FEA3-4668-9777-0AB03BABD981}" dt="2022-02-10T14:05:16.672" v="12499" actId="14100"/>
          <ac:picMkLst>
            <pc:docMk/>
            <pc:sldMk cId="2575198771" sldId="474"/>
            <ac:picMk id="24" creationId="{B9229F89-7614-442A-93D6-BCB478305EDB}"/>
          </ac:picMkLst>
        </pc:picChg>
        <pc:picChg chg="mod">
          <ac:chgData name="Knud Funch | Sound Hub Denmark" userId="11fd6e67-6ba5-462a-9cba-49086f95a5d8" providerId="ADAL" clId="{70F03EDF-FEA3-4668-9777-0AB03BABD981}" dt="2022-02-10T14:05:16.672" v="12499" actId="14100"/>
          <ac:picMkLst>
            <pc:docMk/>
            <pc:sldMk cId="2575198771" sldId="474"/>
            <ac:picMk id="25" creationId="{4CAA4E2A-DBFE-43F3-89D6-EEAB03739A56}"/>
          </ac:picMkLst>
        </pc:picChg>
        <pc:picChg chg="mod">
          <ac:chgData name="Knud Funch | Sound Hub Denmark" userId="11fd6e67-6ba5-462a-9cba-49086f95a5d8" providerId="ADAL" clId="{70F03EDF-FEA3-4668-9777-0AB03BABD981}" dt="2022-02-10T14:05:16.672" v="12499" actId="14100"/>
          <ac:picMkLst>
            <pc:docMk/>
            <pc:sldMk cId="2575198771" sldId="474"/>
            <ac:picMk id="26" creationId="{735BE28E-FC75-426F-89BC-0DAB9EA59419}"/>
          </ac:picMkLst>
        </pc:picChg>
        <pc:picChg chg="add del">
          <ac:chgData name="Knud Funch | Sound Hub Denmark" userId="11fd6e67-6ba5-462a-9cba-49086f95a5d8" providerId="ADAL" clId="{70F03EDF-FEA3-4668-9777-0AB03BABD981}" dt="2022-02-10T14:02:27.091" v="12469" actId="478"/>
          <ac:picMkLst>
            <pc:docMk/>
            <pc:sldMk cId="2575198771" sldId="474"/>
            <ac:picMk id="5122" creationId="{993E38BB-D077-47B7-B753-45F1F775EF32}"/>
          </ac:picMkLst>
        </pc:picChg>
      </pc:sldChg>
      <pc:sldChg chg="addSp delSp modSp new del mod">
        <pc:chgData name="Knud Funch | Sound Hub Denmark" userId="11fd6e67-6ba5-462a-9cba-49086f95a5d8" providerId="ADAL" clId="{70F03EDF-FEA3-4668-9777-0AB03BABD981}" dt="2022-02-18T16:03:59.285" v="51281" actId="47"/>
        <pc:sldMkLst>
          <pc:docMk/>
          <pc:sldMk cId="3195694647" sldId="475"/>
        </pc:sldMkLst>
        <pc:picChg chg="add mod">
          <ac:chgData name="Knud Funch | Sound Hub Denmark" userId="11fd6e67-6ba5-462a-9cba-49086f95a5d8" providerId="ADAL" clId="{70F03EDF-FEA3-4668-9777-0AB03BABD981}" dt="2022-02-11T11:30:13.192" v="12537" actId="1076"/>
          <ac:picMkLst>
            <pc:docMk/>
            <pc:sldMk cId="3195694647" sldId="475"/>
            <ac:picMk id="3" creationId="{B4D94430-57F5-4444-977A-05F94CB67524}"/>
          </ac:picMkLst>
        </pc:picChg>
        <pc:picChg chg="add mod">
          <ac:chgData name="Knud Funch | Sound Hub Denmark" userId="11fd6e67-6ba5-462a-9cba-49086f95a5d8" providerId="ADAL" clId="{70F03EDF-FEA3-4668-9777-0AB03BABD981}" dt="2022-02-11T11:33:36.107" v="12540" actId="1076"/>
          <ac:picMkLst>
            <pc:docMk/>
            <pc:sldMk cId="3195694647" sldId="475"/>
            <ac:picMk id="5" creationId="{AD3816DE-A3E1-4502-A604-788E44D3CC30}"/>
          </ac:picMkLst>
        </pc:picChg>
        <pc:picChg chg="add del mod">
          <ac:chgData name="Knud Funch | Sound Hub Denmark" userId="11fd6e67-6ba5-462a-9cba-49086f95a5d8" providerId="ADAL" clId="{70F03EDF-FEA3-4668-9777-0AB03BABD981}" dt="2022-02-11T11:27:58.456" v="12532" actId="478"/>
          <ac:picMkLst>
            <pc:docMk/>
            <pc:sldMk cId="3195694647" sldId="475"/>
            <ac:picMk id="1026" creationId="{C11F556C-D26D-4DF2-B7FF-DF46A97A5628}"/>
          </ac:picMkLst>
        </pc:picChg>
        <pc:picChg chg="add mod">
          <ac:chgData name="Knud Funch | Sound Hub Denmark" userId="11fd6e67-6ba5-462a-9cba-49086f95a5d8" providerId="ADAL" clId="{70F03EDF-FEA3-4668-9777-0AB03BABD981}" dt="2022-02-11T11:28:02.910" v="12534" actId="1076"/>
          <ac:picMkLst>
            <pc:docMk/>
            <pc:sldMk cId="3195694647" sldId="475"/>
            <ac:picMk id="1028" creationId="{1F073210-635D-4107-AB65-D6F5CB724045}"/>
          </ac:picMkLst>
        </pc:picChg>
        <pc:picChg chg="add mod">
          <ac:chgData name="Knud Funch | Sound Hub Denmark" userId="11fd6e67-6ba5-462a-9cba-49086f95a5d8" providerId="ADAL" clId="{70F03EDF-FEA3-4668-9777-0AB03BABD981}" dt="2022-02-11T12:09:06.634" v="12543" actId="1076"/>
          <ac:picMkLst>
            <pc:docMk/>
            <pc:sldMk cId="3195694647" sldId="475"/>
            <ac:picMk id="1030" creationId="{8B47E874-FEDE-486F-8381-641E9229CABB}"/>
          </ac:picMkLst>
        </pc:picChg>
        <pc:picChg chg="add del mod">
          <ac:chgData name="Knud Funch | Sound Hub Denmark" userId="11fd6e67-6ba5-462a-9cba-49086f95a5d8" providerId="ADAL" clId="{70F03EDF-FEA3-4668-9777-0AB03BABD981}" dt="2022-02-11T12:27:43.091" v="12562" actId="478"/>
          <ac:picMkLst>
            <pc:docMk/>
            <pc:sldMk cId="3195694647" sldId="475"/>
            <ac:picMk id="1032" creationId="{281EF963-EA9D-4FDF-8B15-C65E37EBC05D}"/>
          </ac:picMkLst>
        </pc:picChg>
        <pc:picChg chg="add del mod">
          <ac:chgData name="Knud Funch | Sound Hub Denmark" userId="11fd6e67-6ba5-462a-9cba-49086f95a5d8" providerId="ADAL" clId="{70F03EDF-FEA3-4668-9777-0AB03BABD981}" dt="2022-02-11T12:27:43.908" v="12563" actId="478"/>
          <ac:picMkLst>
            <pc:docMk/>
            <pc:sldMk cId="3195694647" sldId="475"/>
            <ac:picMk id="1034" creationId="{DF7B9E14-7286-42D2-AEBF-E141510FD6DD}"/>
          </ac:picMkLst>
        </pc:picChg>
        <pc:picChg chg="add del mod">
          <ac:chgData name="Knud Funch | Sound Hub Denmark" userId="11fd6e67-6ba5-462a-9cba-49086f95a5d8" providerId="ADAL" clId="{70F03EDF-FEA3-4668-9777-0AB03BABD981}" dt="2022-02-11T12:27:42.100" v="12561" actId="478"/>
          <ac:picMkLst>
            <pc:docMk/>
            <pc:sldMk cId="3195694647" sldId="475"/>
            <ac:picMk id="1036" creationId="{BB2D7FC7-85D3-40AE-9A74-A897A2FF3F3A}"/>
          </ac:picMkLst>
        </pc:picChg>
      </pc:sldChg>
      <pc:sldChg chg="addSp delSp modSp add del mod">
        <pc:chgData name="Knud Funch | Sound Hub Denmark" userId="11fd6e67-6ba5-462a-9cba-49086f95a5d8" providerId="ADAL" clId="{70F03EDF-FEA3-4668-9777-0AB03BABD981}" dt="2022-02-18T16:03:59.285" v="51281" actId="47"/>
        <pc:sldMkLst>
          <pc:docMk/>
          <pc:sldMk cId="1093147314" sldId="476"/>
        </pc:sldMkLst>
        <pc:spChg chg="add mod">
          <ac:chgData name="Knud Funch | Sound Hub Denmark" userId="11fd6e67-6ba5-462a-9cba-49086f95a5d8" providerId="ADAL" clId="{70F03EDF-FEA3-4668-9777-0AB03BABD981}" dt="2022-02-11T12:54:13.694" v="12664" actId="1076"/>
          <ac:spMkLst>
            <pc:docMk/>
            <pc:sldMk cId="1093147314" sldId="476"/>
            <ac:spMk id="15" creationId="{107AFEC3-2CC1-4671-8AAD-7BCCDEDC81F1}"/>
          </ac:spMkLst>
        </pc:spChg>
        <pc:picChg chg="del">
          <ac:chgData name="Knud Funch | Sound Hub Denmark" userId="11fd6e67-6ba5-462a-9cba-49086f95a5d8" providerId="ADAL" clId="{70F03EDF-FEA3-4668-9777-0AB03BABD981}" dt="2022-02-11T12:27:29.082" v="12557" actId="478"/>
          <ac:picMkLst>
            <pc:docMk/>
            <pc:sldMk cId="1093147314" sldId="476"/>
            <ac:picMk id="3" creationId="{B4D94430-57F5-4444-977A-05F94CB67524}"/>
          </ac:picMkLst>
        </pc:picChg>
        <pc:picChg chg="del">
          <ac:chgData name="Knud Funch | Sound Hub Denmark" userId="11fd6e67-6ba5-462a-9cba-49086f95a5d8" providerId="ADAL" clId="{70F03EDF-FEA3-4668-9777-0AB03BABD981}" dt="2022-02-11T12:27:27.397" v="12556" actId="478"/>
          <ac:picMkLst>
            <pc:docMk/>
            <pc:sldMk cId="1093147314" sldId="476"/>
            <ac:picMk id="5" creationId="{AD3816DE-A3E1-4502-A604-788E44D3CC30}"/>
          </ac:picMkLst>
        </pc:picChg>
        <pc:picChg chg="del">
          <ac:chgData name="Knud Funch | Sound Hub Denmark" userId="11fd6e67-6ba5-462a-9cba-49086f95a5d8" providerId="ADAL" clId="{70F03EDF-FEA3-4668-9777-0AB03BABD981}" dt="2022-02-11T12:27:26.580" v="12555" actId="478"/>
          <ac:picMkLst>
            <pc:docMk/>
            <pc:sldMk cId="1093147314" sldId="476"/>
            <ac:picMk id="1028" creationId="{1F073210-635D-4107-AB65-D6F5CB724045}"/>
          </ac:picMkLst>
        </pc:picChg>
        <pc:picChg chg="del">
          <ac:chgData name="Knud Funch | Sound Hub Denmark" userId="11fd6e67-6ba5-462a-9cba-49086f95a5d8" providerId="ADAL" clId="{70F03EDF-FEA3-4668-9777-0AB03BABD981}" dt="2022-02-11T12:29:11.348" v="12570" actId="478"/>
          <ac:picMkLst>
            <pc:docMk/>
            <pc:sldMk cId="1093147314" sldId="476"/>
            <ac:picMk id="1030" creationId="{8B47E874-FEDE-486F-8381-641E9229CABB}"/>
          </ac:picMkLst>
        </pc:picChg>
        <pc:picChg chg="mod">
          <ac:chgData name="Knud Funch | Sound Hub Denmark" userId="11fd6e67-6ba5-462a-9cba-49086f95a5d8" providerId="ADAL" clId="{70F03EDF-FEA3-4668-9777-0AB03BABD981}" dt="2022-02-11T12:52:48.015" v="12648" actId="1076"/>
          <ac:picMkLst>
            <pc:docMk/>
            <pc:sldMk cId="1093147314" sldId="476"/>
            <ac:picMk id="1032" creationId="{281EF963-EA9D-4FDF-8B15-C65E37EBC05D}"/>
          </ac:picMkLst>
        </pc:picChg>
        <pc:picChg chg="mod">
          <ac:chgData name="Knud Funch | Sound Hub Denmark" userId="11fd6e67-6ba5-462a-9cba-49086f95a5d8" providerId="ADAL" clId="{70F03EDF-FEA3-4668-9777-0AB03BABD981}" dt="2022-02-11T12:52:53.210" v="12651" actId="1076"/>
          <ac:picMkLst>
            <pc:docMk/>
            <pc:sldMk cId="1093147314" sldId="476"/>
            <ac:picMk id="1034" creationId="{DF7B9E14-7286-42D2-AEBF-E141510FD6DD}"/>
          </ac:picMkLst>
        </pc:picChg>
        <pc:picChg chg="mod">
          <ac:chgData name="Knud Funch | Sound Hub Denmark" userId="11fd6e67-6ba5-462a-9cba-49086f95a5d8" providerId="ADAL" clId="{70F03EDF-FEA3-4668-9777-0AB03BABD981}" dt="2022-02-11T12:52:49.338" v="12649" actId="1076"/>
          <ac:picMkLst>
            <pc:docMk/>
            <pc:sldMk cId="1093147314" sldId="476"/>
            <ac:picMk id="1036" creationId="{BB2D7FC7-85D3-40AE-9A74-A897A2FF3F3A}"/>
          </ac:picMkLst>
        </pc:picChg>
        <pc:picChg chg="add mod">
          <ac:chgData name="Knud Funch | Sound Hub Denmark" userId="11fd6e67-6ba5-462a-9cba-49086f95a5d8" providerId="ADAL" clId="{70F03EDF-FEA3-4668-9777-0AB03BABD981}" dt="2022-02-11T12:52:51.647" v="12650" actId="1076"/>
          <ac:picMkLst>
            <pc:docMk/>
            <pc:sldMk cId="1093147314" sldId="476"/>
            <ac:picMk id="2050" creationId="{F91BC3DB-6B87-40AD-BAF7-01CCA018E5F8}"/>
          </ac:picMkLst>
        </pc:picChg>
        <pc:picChg chg="add mod">
          <ac:chgData name="Knud Funch | Sound Hub Denmark" userId="11fd6e67-6ba5-462a-9cba-49086f95a5d8" providerId="ADAL" clId="{70F03EDF-FEA3-4668-9777-0AB03BABD981}" dt="2022-02-11T12:52:46.792" v="12647" actId="1076"/>
          <ac:picMkLst>
            <pc:docMk/>
            <pc:sldMk cId="1093147314" sldId="476"/>
            <ac:picMk id="2052" creationId="{550E61A0-FBBA-417D-B45B-140FDECDC6AD}"/>
          </ac:picMkLst>
        </pc:picChg>
        <pc:picChg chg="add mod">
          <ac:chgData name="Knud Funch | Sound Hub Denmark" userId="11fd6e67-6ba5-462a-9cba-49086f95a5d8" providerId="ADAL" clId="{70F03EDF-FEA3-4668-9777-0AB03BABD981}" dt="2022-02-11T12:52:57.636" v="12654" actId="1076"/>
          <ac:picMkLst>
            <pc:docMk/>
            <pc:sldMk cId="1093147314" sldId="476"/>
            <ac:picMk id="2054" creationId="{D2CEE1D9-11A1-436E-B589-A7F8A7653FE0}"/>
          </ac:picMkLst>
        </pc:picChg>
        <pc:picChg chg="add mod">
          <ac:chgData name="Knud Funch | Sound Hub Denmark" userId="11fd6e67-6ba5-462a-9cba-49086f95a5d8" providerId="ADAL" clId="{70F03EDF-FEA3-4668-9777-0AB03BABD981}" dt="2022-02-11T12:53:47.578" v="12659" actId="1076"/>
          <ac:picMkLst>
            <pc:docMk/>
            <pc:sldMk cId="1093147314" sldId="476"/>
            <ac:picMk id="2056" creationId="{C268890E-898B-413C-806D-0495A6D73AB1}"/>
          </ac:picMkLst>
        </pc:picChg>
        <pc:picChg chg="add mod">
          <ac:chgData name="Knud Funch | Sound Hub Denmark" userId="11fd6e67-6ba5-462a-9cba-49086f95a5d8" providerId="ADAL" clId="{70F03EDF-FEA3-4668-9777-0AB03BABD981}" dt="2022-02-11T12:53:51.303" v="12662" actId="1076"/>
          <ac:picMkLst>
            <pc:docMk/>
            <pc:sldMk cId="1093147314" sldId="476"/>
            <ac:picMk id="2058" creationId="{711A8A84-D0AB-41B8-A307-495C8CBA64B4}"/>
          </ac:picMkLst>
        </pc:picChg>
      </pc:sldChg>
      <pc:sldChg chg="addSp delSp modSp new mod ord modNotesTx">
        <pc:chgData name="Knud Funch | Sound Hub Denmark" userId="11fd6e67-6ba5-462a-9cba-49086f95a5d8" providerId="ADAL" clId="{70F03EDF-FEA3-4668-9777-0AB03BABD981}" dt="2022-02-23T14:47:25.696" v="66934" actId="20577"/>
        <pc:sldMkLst>
          <pc:docMk/>
          <pc:sldMk cId="2227520472" sldId="477"/>
        </pc:sldMkLst>
        <pc:spChg chg="add mod">
          <ac:chgData name="Knud Funch | Sound Hub Denmark" userId="11fd6e67-6ba5-462a-9cba-49086f95a5d8" providerId="ADAL" clId="{70F03EDF-FEA3-4668-9777-0AB03BABD981}" dt="2022-02-11T13:03:57.230" v="12688" actId="164"/>
          <ac:spMkLst>
            <pc:docMk/>
            <pc:sldMk cId="2227520472" sldId="477"/>
            <ac:spMk id="4" creationId="{03B716D0-B3D4-4D8E-BD5B-6260CBA25969}"/>
          </ac:spMkLst>
        </pc:spChg>
        <pc:spChg chg="mod">
          <ac:chgData name="Knud Funch | Sound Hub Denmark" userId="11fd6e67-6ba5-462a-9cba-49086f95a5d8" providerId="ADAL" clId="{70F03EDF-FEA3-4668-9777-0AB03BABD981}" dt="2022-02-11T13:04:33.140" v="12696" actId="692"/>
          <ac:spMkLst>
            <pc:docMk/>
            <pc:sldMk cId="2227520472" sldId="477"/>
            <ac:spMk id="12" creationId="{84C4F18E-DB03-4C1B-9D7F-FBC82C480CE2}"/>
          </ac:spMkLst>
        </pc:spChg>
        <pc:spChg chg="mod topLvl">
          <ac:chgData name="Knud Funch | Sound Hub Denmark" userId="11fd6e67-6ba5-462a-9cba-49086f95a5d8" providerId="ADAL" clId="{70F03EDF-FEA3-4668-9777-0AB03BABD981}" dt="2022-02-11T13:15:05.473" v="12762" actId="164"/>
          <ac:spMkLst>
            <pc:docMk/>
            <pc:sldMk cId="2227520472" sldId="477"/>
            <ac:spMk id="15" creationId="{087AA781-004C-4E4E-BFEB-16770061BD28}"/>
          </ac:spMkLst>
        </pc:spChg>
        <pc:spChg chg="add del mod">
          <ac:chgData name="Knud Funch | Sound Hub Denmark" userId="11fd6e67-6ba5-462a-9cba-49086f95a5d8" providerId="ADAL" clId="{70F03EDF-FEA3-4668-9777-0AB03BABD981}" dt="2022-02-11T14:01:25.275" v="12972" actId="478"/>
          <ac:spMkLst>
            <pc:docMk/>
            <pc:sldMk cId="2227520472" sldId="477"/>
            <ac:spMk id="17" creationId="{6C992902-A9E4-4C71-967B-B1456FE75B7A}"/>
          </ac:spMkLst>
        </pc:spChg>
        <pc:spChg chg="mod">
          <ac:chgData name="Knud Funch | Sound Hub Denmark" userId="11fd6e67-6ba5-462a-9cba-49086f95a5d8" providerId="ADAL" clId="{70F03EDF-FEA3-4668-9777-0AB03BABD981}" dt="2022-02-11T13:16:36.963" v="12769"/>
          <ac:spMkLst>
            <pc:docMk/>
            <pc:sldMk cId="2227520472" sldId="477"/>
            <ac:spMk id="37" creationId="{4DF35923-C1B3-43AE-9A00-947128D57D29}"/>
          </ac:spMkLst>
        </pc:spChg>
        <pc:spChg chg="mod">
          <ac:chgData name="Knud Funch | Sound Hub Denmark" userId="11fd6e67-6ba5-462a-9cba-49086f95a5d8" providerId="ADAL" clId="{70F03EDF-FEA3-4668-9777-0AB03BABD981}" dt="2022-02-11T13:16:36.963" v="12769"/>
          <ac:spMkLst>
            <pc:docMk/>
            <pc:sldMk cId="2227520472" sldId="477"/>
            <ac:spMk id="39" creationId="{37062E87-349C-42B3-92B3-A87586BC8255}"/>
          </ac:spMkLst>
        </pc:spChg>
        <pc:spChg chg="add mod">
          <ac:chgData name="Knud Funch | Sound Hub Denmark" userId="11fd6e67-6ba5-462a-9cba-49086f95a5d8" providerId="ADAL" clId="{70F03EDF-FEA3-4668-9777-0AB03BABD981}" dt="2022-02-11T13:20:52.744" v="12862" actId="1076"/>
          <ac:spMkLst>
            <pc:docMk/>
            <pc:sldMk cId="2227520472" sldId="477"/>
            <ac:spMk id="41" creationId="{68322D32-49D2-4F4C-B60C-A75EE37393EF}"/>
          </ac:spMkLst>
        </pc:spChg>
        <pc:spChg chg="add mod">
          <ac:chgData name="Knud Funch | Sound Hub Denmark" userId="11fd6e67-6ba5-462a-9cba-49086f95a5d8" providerId="ADAL" clId="{70F03EDF-FEA3-4668-9777-0AB03BABD981}" dt="2022-02-11T13:20:27.653" v="12844" actId="1037"/>
          <ac:spMkLst>
            <pc:docMk/>
            <pc:sldMk cId="2227520472" sldId="477"/>
            <ac:spMk id="42" creationId="{BDE7CB96-2345-4448-AB82-0584FADF559C}"/>
          </ac:spMkLst>
        </pc:spChg>
        <pc:spChg chg="add mod">
          <ac:chgData name="Knud Funch | Sound Hub Denmark" userId="11fd6e67-6ba5-462a-9cba-49086f95a5d8" providerId="ADAL" clId="{70F03EDF-FEA3-4668-9777-0AB03BABD981}" dt="2022-02-11T13:20:46.800" v="12861" actId="1076"/>
          <ac:spMkLst>
            <pc:docMk/>
            <pc:sldMk cId="2227520472" sldId="477"/>
            <ac:spMk id="45" creationId="{6FE8DE2B-A195-46EA-ADD4-CF7D15116A83}"/>
          </ac:spMkLst>
        </pc:spChg>
        <pc:spChg chg="mod">
          <ac:chgData name="Knud Funch | Sound Hub Denmark" userId="11fd6e67-6ba5-462a-9cba-49086f95a5d8" providerId="ADAL" clId="{70F03EDF-FEA3-4668-9777-0AB03BABD981}" dt="2022-02-11T13:21:36.067" v="12865"/>
          <ac:spMkLst>
            <pc:docMk/>
            <pc:sldMk cId="2227520472" sldId="477"/>
            <ac:spMk id="49" creationId="{29DA793B-188A-4169-8735-790E8411ED0F}"/>
          </ac:spMkLst>
        </pc:spChg>
        <pc:spChg chg="mod">
          <ac:chgData name="Knud Funch | Sound Hub Denmark" userId="11fd6e67-6ba5-462a-9cba-49086f95a5d8" providerId="ADAL" clId="{70F03EDF-FEA3-4668-9777-0AB03BABD981}" dt="2022-02-11T13:21:36.067" v="12865"/>
          <ac:spMkLst>
            <pc:docMk/>
            <pc:sldMk cId="2227520472" sldId="477"/>
            <ac:spMk id="51" creationId="{7A3A2FA7-3A7B-40C8-B96A-4B9FD42BE167}"/>
          </ac:spMkLst>
        </pc:spChg>
        <pc:grpChg chg="add del mod">
          <ac:chgData name="Knud Funch | Sound Hub Denmark" userId="11fd6e67-6ba5-462a-9cba-49086f95a5d8" providerId="ADAL" clId="{70F03EDF-FEA3-4668-9777-0AB03BABD981}" dt="2022-02-11T13:05:22.975" v="12701" actId="478"/>
          <ac:grpSpMkLst>
            <pc:docMk/>
            <pc:sldMk cId="2227520472" sldId="477"/>
            <ac:grpSpMk id="10" creationId="{BDBF0EB9-8B01-44D1-A62B-530D050F2526}"/>
          </ac:grpSpMkLst>
        </pc:grpChg>
        <pc:grpChg chg="add del mod">
          <ac:chgData name="Knud Funch | Sound Hub Denmark" userId="11fd6e67-6ba5-462a-9cba-49086f95a5d8" providerId="ADAL" clId="{70F03EDF-FEA3-4668-9777-0AB03BABD981}" dt="2022-02-11T14:01:01.641" v="12969" actId="478"/>
          <ac:grpSpMkLst>
            <pc:docMk/>
            <pc:sldMk cId="2227520472" sldId="477"/>
            <ac:grpSpMk id="11" creationId="{E422C256-FE8A-4287-BDBD-907FAAA6A519}"/>
          </ac:grpSpMkLst>
        </pc:grpChg>
        <pc:grpChg chg="add del mod">
          <ac:chgData name="Knud Funch | Sound Hub Denmark" userId="11fd6e67-6ba5-462a-9cba-49086f95a5d8" providerId="ADAL" clId="{70F03EDF-FEA3-4668-9777-0AB03BABD981}" dt="2022-02-11T13:06:22.356" v="12710" actId="165"/>
          <ac:grpSpMkLst>
            <pc:docMk/>
            <pc:sldMk cId="2227520472" sldId="477"/>
            <ac:grpSpMk id="14" creationId="{36E9B059-AB3E-4C6C-990C-7268F3FADD52}"/>
          </ac:grpSpMkLst>
        </pc:grpChg>
        <pc:grpChg chg="add mod">
          <ac:chgData name="Knud Funch | Sound Hub Denmark" userId="11fd6e67-6ba5-462a-9cba-49086f95a5d8" providerId="ADAL" clId="{70F03EDF-FEA3-4668-9777-0AB03BABD981}" dt="2022-02-11T13:22:06.383" v="12867" actId="1076"/>
          <ac:grpSpMkLst>
            <pc:docMk/>
            <pc:sldMk cId="2227520472" sldId="477"/>
            <ac:grpSpMk id="32" creationId="{58B876C6-C906-4F54-992D-2A0E99EDE2DD}"/>
          </ac:grpSpMkLst>
        </pc:grpChg>
        <pc:grpChg chg="add del mod">
          <ac:chgData name="Knud Funch | Sound Hub Denmark" userId="11fd6e67-6ba5-462a-9cba-49086f95a5d8" providerId="ADAL" clId="{70F03EDF-FEA3-4668-9777-0AB03BABD981}" dt="2022-02-11T13:21:34.888" v="12864" actId="478"/>
          <ac:grpSpMkLst>
            <pc:docMk/>
            <pc:sldMk cId="2227520472" sldId="477"/>
            <ac:grpSpMk id="35" creationId="{82394E84-9F4E-4839-B945-6D7C7BD66B98}"/>
          </ac:grpSpMkLst>
        </pc:grpChg>
        <pc:grpChg chg="mod">
          <ac:chgData name="Knud Funch | Sound Hub Denmark" userId="11fd6e67-6ba5-462a-9cba-49086f95a5d8" providerId="ADAL" clId="{70F03EDF-FEA3-4668-9777-0AB03BABD981}" dt="2022-02-11T13:16:36.963" v="12769"/>
          <ac:grpSpMkLst>
            <pc:docMk/>
            <pc:sldMk cId="2227520472" sldId="477"/>
            <ac:grpSpMk id="36" creationId="{C6FF308C-A147-41AC-A57A-F92A0734CBC3}"/>
          </ac:grpSpMkLst>
        </pc:grpChg>
        <pc:grpChg chg="add mod">
          <ac:chgData name="Knud Funch | Sound Hub Denmark" userId="11fd6e67-6ba5-462a-9cba-49086f95a5d8" providerId="ADAL" clId="{70F03EDF-FEA3-4668-9777-0AB03BABD981}" dt="2022-02-11T13:21:36.067" v="12865"/>
          <ac:grpSpMkLst>
            <pc:docMk/>
            <pc:sldMk cId="2227520472" sldId="477"/>
            <ac:grpSpMk id="47" creationId="{C7F14902-43CC-4A00-AF74-1ACBAFD830C2}"/>
          </ac:grpSpMkLst>
        </pc:grpChg>
        <pc:grpChg chg="mod">
          <ac:chgData name="Knud Funch | Sound Hub Denmark" userId="11fd6e67-6ba5-462a-9cba-49086f95a5d8" providerId="ADAL" clId="{70F03EDF-FEA3-4668-9777-0AB03BABD981}" dt="2022-02-11T13:21:36.067" v="12865"/>
          <ac:grpSpMkLst>
            <pc:docMk/>
            <pc:sldMk cId="2227520472" sldId="477"/>
            <ac:grpSpMk id="48" creationId="{9828E272-299C-4FE6-AEA9-E7F0980807DD}"/>
          </ac:grpSpMkLst>
        </pc:grpChg>
        <pc:picChg chg="add mod">
          <ac:chgData name="Knud Funch | Sound Hub Denmark" userId="11fd6e67-6ba5-462a-9cba-49086f95a5d8" providerId="ADAL" clId="{70F03EDF-FEA3-4668-9777-0AB03BABD981}" dt="2022-02-11T13:15:05.473" v="12762" actId="164"/>
          <ac:picMkLst>
            <pc:docMk/>
            <pc:sldMk cId="2227520472" sldId="477"/>
            <ac:picMk id="3" creationId="{548F84DA-AE8F-42BE-8924-F63CC57007C2}"/>
          </ac:picMkLst>
        </pc:picChg>
        <pc:picChg chg="add mod">
          <ac:chgData name="Knud Funch | Sound Hub Denmark" userId="11fd6e67-6ba5-462a-9cba-49086f95a5d8" providerId="ADAL" clId="{70F03EDF-FEA3-4668-9777-0AB03BABD981}" dt="2022-02-11T13:22:12.850" v="12868" actId="14100"/>
          <ac:picMkLst>
            <pc:docMk/>
            <pc:sldMk cId="2227520472" sldId="477"/>
            <ac:picMk id="30" creationId="{B2DF6F78-0DBB-4FE0-A811-A811E2DC6CC1}"/>
          </ac:picMkLst>
        </pc:picChg>
        <pc:picChg chg="add mod">
          <ac:chgData name="Knud Funch | Sound Hub Denmark" userId="11fd6e67-6ba5-462a-9cba-49086f95a5d8" providerId="ADAL" clId="{70F03EDF-FEA3-4668-9777-0AB03BABD981}" dt="2022-02-11T13:20:31.277" v="12845" actId="1076"/>
          <ac:picMkLst>
            <pc:docMk/>
            <pc:sldMk cId="2227520472" sldId="477"/>
            <ac:picMk id="31" creationId="{BCFF6D26-CF12-47BB-9EB4-35E490E27911}"/>
          </ac:picMkLst>
        </pc:picChg>
        <pc:picChg chg="add mod">
          <ac:chgData name="Knud Funch | Sound Hub Denmark" userId="11fd6e67-6ba5-462a-9cba-49086f95a5d8" providerId="ADAL" clId="{70F03EDF-FEA3-4668-9777-0AB03BABD981}" dt="2022-02-11T13:19:43.493" v="12809" actId="1076"/>
          <ac:picMkLst>
            <pc:docMk/>
            <pc:sldMk cId="2227520472" sldId="477"/>
            <ac:picMk id="33" creationId="{CB87E66E-2428-41EB-98DF-645F2E1A41F8}"/>
          </ac:picMkLst>
        </pc:picChg>
        <pc:picChg chg="add mod">
          <ac:chgData name="Knud Funch | Sound Hub Denmark" userId="11fd6e67-6ba5-462a-9cba-49086f95a5d8" providerId="ADAL" clId="{70F03EDF-FEA3-4668-9777-0AB03BABD981}" dt="2022-02-11T13:20:33.809" v="12859" actId="1037"/>
          <ac:picMkLst>
            <pc:docMk/>
            <pc:sldMk cId="2227520472" sldId="477"/>
            <ac:picMk id="34" creationId="{9A2E6D3C-4A8F-4019-A7B8-14F783C42065}"/>
          </ac:picMkLst>
        </pc:picChg>
        <pc:picChg chg="mod">
          <ac:chgData name="Knud Funch | Sound Hub Denmark" userId="11fd6e67-6ba5-462a-9cba-49086f95a5d8" providerId="ADAL" clId="{70F03EDF-FEA3-4668-9777-0AB03BABD981}" dt="2022-02-11T13:16:36.963" v="12769"/>
          <ac:picMkLst>
            <pc:docMk/>
            <pc:sldMk cId="2227520472" sldId="477"/>
            <ac:picMk id="38" creationId="{827A18A9-DABE-44DC-9F1D-26B9185707B1}"/>
          </ac:picMkLst>
        </pc:picChg>
        <pc:picChg chg="add mod">
          <ac:chgData name="Knud Funch | Sound Hub Denmark" userId="11fd6e67-6ba5-462a-9cba-49086f95a5d8" providerId="ADAL" clId="{70F03EDF-FEA3-4668-9777-0AB03BABD981}" dt="2022-02-11T13:20:20.380" v="12814" actId="1076"/>
          <ac:picMkLst>
            <pc:docMk/>
            <pc:sldMk cId="2227520472" sldId="477"/>
            <ac:picMk id="44" creationId="{344C73EB-08F3-48EB-B28E-779156EFEEBD}"/>
          </ac:picMkLst>
        </pc:picChg>
        <pc:picChg chg="mod">
          <ac:chgData name="Knud Funch | Sound Hub Denmark" userId="11fd6e67-6ba5-462a-9cba-49086f95a5d8" providerId="ADAL" clId="{70F03EDF-FEA3-4668-9777-0AB03BABD981}" dt="2022-02-11T13:21:36.067" v="12865"/>
          <ac:picMkLst>
            <pc:docMk/>
            <pc:sldMk cId="2227520472" sldId="477"/>
            <ac:picMk id="50" creationId="{A95881C0-B5F1-4353-9F41-BB7049971D44}"/>
          </ac:picMkLst>
        </pc:picChg>
        <pc:cxnChg chg="add mod">
          <ac:chgData name="Knud Funch | Sound Hub Denmark" userId="11fd6e67-6ba5-462a-9cba-49086f95a5d8" providerId="ADAL" clId="{70F03EDF-FEA3-4668-9777-0AB03BABD981}" dt="2022-02-11T13:03:57.230" v="12688" actId="164"/>
          <ac:cxnSpMkLst>
            <pc:docMk/>
            <pc:sldMk cId="2227520472" sldId="477"/>
            <ac:cxnSpMk id="6" creationId="{C9BD5448-CC71-4ECA-B2B9-9601DFD1FEB9}"/>
          </ac:cxnSpMkLst>
        </pc:cxnChg>
        <pc:cxnChg chg="del mod">
          <ac:chgData name="Knud Funch | Sound Hub Denmark" userId="11fd6e67-6ba5-462a-9cba-49086f95a5d8" providerId="ADAL" clId="{70F03EDF-FEA3-4668-9777-0AB03BABD981}" dt="2022-02-11T14:01:01.641" v="12969" actId="478"/>
          <ac:cxnSpMkLst>
            <pc:docMk/>
            <pc:sldMk cId="2227520472" sldId="477"/>
            <ac:cxnSpMk id="13" creationId="{04AD689B-58AA-4608-8AFA-D1B19D4EBBDB}"/>
          </ac:cxnSpMkLst>
        </pc:cxnChg>
        <pc:cxnChg chg="del mod topLvl">
          <ac:chgData name="Knud Funch | Sound Hub Denmark" userId="11fd6e67-6ba5-462a-9cba-49086f95a5d8" providerId="ADAL" clId="{70F03EDF-FEA3-4668-9777-0AB03BABD981}" dt="2022-02-11T14:01:13.997" v="12971" actId="478"/>
          <ac:cxnSpMkLst>
            <pc:docMk/>
            <pc:sldMk cId="2227520472" sldId="477"/>
            <ac:cxnSpMk id="16" creationId="{6C7EFFC1-397B-4A7C-92B7-805DB035E3C5}"/>
          </ac:cxnSpMkLst>
        </pc:cxnChg>
        <pc:cxnChg chg="add mod">
          <ac:chgData name="Knud Funch | Sound Hub Denmark" userId="11fd6e67-6ba5-462a-9cba-49086f95a5d8" providerId="ADAL" clId="{70F03EDF-FEA3-4668-9777-0AB03BABD981}" dt="2022-02-11T14:01:09.971" v="12970" actId="14100"/>
          <ac:cxnSpMkLst>
            <pc:docMk/>
            <pc:sldMk cId="2227520472" sldId="477"/>
            <ac:cxnSpMk id="18" creationId="{B83FE891-59B5-43AB-BC82-194A414CC7AE}"/>
          </ac:cxnSpMkLst>
        </pc:cxnChg>
      </pc:sldChg>
      <pc:sldChg chg="addSp delSp modSp add mod ord modNotesTx">
        <pc:chgData name="Knud Funch | Sound Hub Denmark" userId="11fd6e67-6ba5-462a-9cba-49086f95a5d8" providerId="ADAL" clId="{70F03EDF-FEA3-4668-9777-0AB03BABD981}" dt="2022-02-23T14:48:38.006" v="66937" actId="20577"/>
        <pc:sldMkLst>
          <pc:docMk/>
          <pc:sldMk cId="294319038" sldId="478"/>
        </pc:sldMkLst>
        <pc:spChg chg="del">
          <ac:chgData name="Knud Funch | Sound Hub Denmark" userId="11fd6e67-6ba5-462a-9cba-49086f95a5d8" providerId="ADAL" clId="{70F03EDF-FEA3-4668-9777-0AB03BABD981}" dt="2022-02-11T13:23:33.300" v="12872" actId="478"/>
          <ac:spMkLst>
            <pc:docMk/>
            <pc:sldMk cId="294319038" sldId="478"/>
            <ac:spMk id="12" creationId="{84C4F18E-DB03-4C1B-9D7F-FBC82C480CE2}"/>
          </ac:spMkLst>
        </pc:spChg>
        <pc:spChg chg="del">
          <ac:chgData name="Knud Funch | Sound Hub Denmark" userId="11fd6e67-6ba5-462a-9cba-49086f95a5d8" providerId="ADAL" clId="{70F03EDF-FEA3-4668-9777-0AB03BABD981}" dt="2022-02-11T13:23:39.618" v="12873" actId="478"/>
          <ac:spMkLst>
            <pc:docMk/>
            <pc:sldMk cId="294319038" sldId="478"/>
            <ac:spMk id="17" creationId="{6C992902-A9E4-4C71-967B-B1456FE75B7A}"/>
          </ac:spMkLst>
        </pc:spChg>
        <pc:spChg chg="add del mod">
          <ac:chgData name="Knud Funch | Sound Hub Denmark" userId="11fd6e67-6ba5-462a-9cba-49086f95a5d8" providerId="ADAL" clId="{70F03EDF-FEA3-4668-9777-0AB03BABD981}" dt="2022-02-11T13:42:06.689" v="12922"/>
          <ac:spMkLst>
            <pc:docMk/>
            <pc:sldMk cId="294319038" sldId="478"/>
            <ac:spMk id="35" creationId="{07BCC188-9DFB-4AA2-9E2E-2227035A408B}"/>
          </ac:spMkLst>
        </pc:spChg>
        <pc:spChg chg="del mod">
          <ac:chgData name="Knud Funch | Sound Hub Denmark" userId="11fd6e67-6ba5-462a-9cba-49086f95a5d8" providerId="ADAL" clId="{70F03EDF-FEA3-4668-9777-0AB03BABD981}" dt="2022-02-11T14:22:03.280" v="13015" actId="478"/>
          <ac:spMkLst>
            <pc:docMk/>
            <pc:sldMk cId="294319038" sldId="478"/>
            <ac:spMk id="40" creationId="{79C55E99-CE95-4080-A290-0FECCE9436AB}"/>
          </ac:spMkLst>
        </pc:spChg>
        <pc:spChg chg="del">
          <ac:chgData name="Knud Funch | Sound Hub Denmark" userId="11fd6e67-6ba5-462a-9cba-49086f95a5d8" providerId="ADAL" clId="{70F03EDF-FEA3-4668-9777-0AB03BABD981}" dt="2022-02-11T13:50:50.822" v="12941" actId="478"/>
          <ac:spMkLst>
            <pc:docMk/>
            <pc:sldMk cId="294319038" sldId="478"/>
            <ac:spMk id="45" creationId="{6FE8DE2B-A195-46EA-ADD4-CF7D15116A83}"/>
          </ac:spMkLst>
        </pc:spChg>
        <pc:spChg chg="mod">
          <ac:chgData name="Knud Funch | Sound Hub Denmark" userId="11fd6e67-6ba5-462a-9cba-49086f95a5d8" providerId="ADAL" clId="{70F03EDF-FEA3-4668-9777-0AB03BABD981}" dt="2022-02-11T13:42:22.196" v="12923"/>
          <ac:spMkLst>
            <pc:docMk/>
            <pc:sldMk cId="294319038" sldId="478"/>
            <ac:spMk id="46" creationId="{EF63DB1A-1641-4F05-AEBB-6A7F8C9C99F0}"/>
          </ac:spMkLst>
        </pc:spChg>
        <pc:spChg chg="del mod">
          <ac:chgData name="Knud Funch | Sound Hub Denmark" userId="11fd6e67-6ba5-462a-9cba-49086f95a5d8" providerId="ADAL" clId="{70F03EDF-FEA3-4668-9777-0AB03BABD981}" dt="2022-02-11T14:22:17.514" v="13020" actId="478"/>
          <ac:spMkLst>
            <pc:docMk/>
            <pc:sldMk cId="294319038" sldId="478"/>
            <ac:spMk id="53" creationId="{E56AA1D2-B169-489C-8AE4-D08CD671F761}"/>
          </ac:spMkLst>
        </pc:spChg>
        <pc:spChg chg="add mod">
          <ac:chgData name="Knud Funch | Sound Hub Denmark" userId="11fd6e67-6ba5-462a-9cba-49086f95a5d8" providerId="ADAL" clId="{70F03EDF-FEA3-4668-9777-0AB03BABD981}" dt="2022-02-11T13:52:05.258" v="12951" actId="1076"/>
          <ac:spMkLst>
            <pc:docMk/>
            <pc:sldMk cId="294319038" sldId="478"/>
            <ac:spMk id="57" creationId="{700F1F1F-E4AB-4C29-8740-78246BABD51C}"/>
          </ac:spMkLst>
        </pc:spChg>
        <pc:grpChg chg="del">
          <ac:chgData name="Knud Funch | Sound Hub Denmark" userId="11fd6e67-6ba5-462a-9cba-49086f95a5d8" providerId="ADAL" clId="{70F03EDF-FEA3-4668-9777-0AB03BABD981}" dt="2022-02-11T13:23:28.575" v="12871" actId="478"/>
          <ac:grpSpMkLst>
            <pc:docMk/>
            <pc:sldMk cId="294319038" sldId="478"/>
            <ac:grpSpMk id="11" creationId="{E422C256-FE8A-4287-BDBD-907FAAA6A519}"/>
          </ac:grpSpMkLst>
        </pc:grpChg>
        <pc:grpChg chg="del">
          <ac:chgData name="Knud Funch | Sound Hub Denmark" userId="11fd6e67-6ba5-462a-9cba-49086f95a5d8" providerId="ADAL" clId="{70F03EDF-FEA3-4668-9777-0AB03BABD981}" dt="2022-02-11T13:42:31.771" v="12925" actId="478"/>
          <ac:grpSpMkLst>
            <pc:docMk/>
            <pc:sldMk cId="294319038" sldId="478"/>
            <ac:grpSpMk id="32" creationId="{58B876C6-C906-4F54-992D-2A0E99EDE2DD}"/>
          </ac:grpSpMkLst>
        </pc:grpChg>
        <pc:grpChg chg="add del mod ord">
          <ac:chgData name="Knud Funch | Sound Hub Denmark" userId="11fd6e67-6ba5-462a-9cba-49086f95a5d8" providerId="ADAL" clId="{70F03EDF-FEA3-4668-9777-0AB03BABD981}" dt="2022-02-11T14:22:08.132" v="13017" actId="478"/>
          <ac:grpSpMkLst>
            <pc:docMk/>
            <pc:sldMk cId="294319038" sldId="478"/>
            <ac:grpSpMk id="37" creationId="{C8DA6E92-2E33-4959-8F10-9A4B01032B86}"/>
          </ac:grpSpMkLst>
        </pc:grpChg>
        <pc:grpChg chg="del mod">
          <ac:chgData name="Knud Funch | Sound Hub Denmark" userId="11fd6e67-6ba5-462a-9cba-49086f95a5d8" providerId="ADAL" clId="{70F03EDF-FEA3-4668-9777-0AB03BABD981}" dt="2022-02-11T14:22:13.910" v="13019" actId="478"/>
          <ac:grpSpMkLst>
            <pc:docMk/>
            <pc:sldMk cId="294319038" sldId="478"/>
            <ac:grpSpMk id="39" creationId="{157F2AF2-D51A-4CF4-B3E2-9F06658C1AC1}"/>
          </ac:grpSpMkLst>
        </pc:grpChg>
        <pc:picChg chg="add del mod ord">
          <ac:chgData name="Knud Funch | Sound Hub Denmark" userId="11fd6e67-6ba5-462a-9cba-49086f95a5d8" providerId="ADAL" clId="{70F03EDF-FEA3-4668-9777-0AB03BABD981}" dt="2022-02-11T14:08:28.125" v="12993" actId="478"/>
          <ac:picMkLst>
            <pc:docMk/>
            <pc:sldMk cId="294319038" sldId="478"/>
            <ac:picMk id="5" creationId="{E1DBFD85-C6D5-4A3E-9B9F-1CBCC0F894B5}"/>
          </ac:picMkLst>
        </pc:picChg>
        <pc:picChg chg="add del mod">
          <ac:chgData name="Knud Funch | Sound Hub Denmark" userId="11fd6e67-6ba5-462a-9cba-49086f95a5d8" providerId="ADAL" clId="{70F03EDF-FEA3-4668-9777-0AB03BABD981}" dt="2022-02-11T14:08:19.860" v="12990" actId="478"/>
          <ac:picMkLst>
            <pc:docMk/>
            <pc:sldMk cId="294319038" sldId="478"/>
            <ac:picMk id="7" creationId="{5CFFEE50-5311-4C0B-9D8A-489D8E505365}"/>
          </ac:picMkLst>
        </pc:picChg>
        <pc:picChg chg="add del mod">
          <ac:chgData name="Knud Funch | Sound Hub Denmark" userId="11fd6e67-6ba5-462a-9cba-49086f95a5d8" providerId="ADAL" clId="{70F03EDF-FEA3-4668-9777-0AB03BABD981}" dt="2022-02-11T13:50:46.533" v="12940" actId="478"/>
          <ac:picMkLst>
            <pc:docMk/>
            <pc:sldMk cId="294319038" sldId="478"/>
            <ac:picMk id="9" creationId="{07A9008A-DB24-4CCE-B4C9-CCC325EDC483}"/>
          </ac:picMkLst>
        </pc:picChg>
        <pc:picChg chg="add del mod">
          <ac:chgData name="Knud Funch | Sound Hub Denmark" userId="11fd6e67-6ba5-462a-9cba-49086f95a5d8" providerId="ADAL" clId="{70F03EDF-FEA3-4668-9777-0AB03BABD981}" dt="2022-02-11T14:06:07.144" v="12983" actId="478"/>
          <ac:picMkLst>
            <pc:docMk/>
            <pc:sldMk cId="294319038" sldId="478"/>
            <ac:picMk id="20" creationId="{41A5C017-F438-4607-AD47-0A3ED8CA2EDA}"/>
          </ac:picMkLst>
        </pc:picChg>
        <pc:picChg chg="add mod">
          <ac:chgData name="Knud Funch | Sound Hub Denmark" userId="11fd6e67-6ba5-462a-9cba-49086f95a5d8" providerId="ADAL" clId="{70F03EDF-FEA3-4668-9777-0AB03BABD981}" dt="2022-02-11T14:21:50.321" v="13012" actId="1076"/>
          <ac:picMkLst>
            <pc:docMk/>
            <pc:sldMk cId="294319038" sldId="478"/>
            <ac:picMk id="22" creationId="{629E26D6-08D0-4120-BD5E-66B181FEFD12}"/>
          </ac:picMkLst>
        </pc:picChg>
        <pc:picChg chg="add del mod">
          <ac:chgData name="Knud Funch | Sound Hub Denmark" userId="11fd6e67-6ba5-462a-9cba-49086f95a5d8" providerId="ADAL" clId="{70F03EDF-FEA3-4668-9777-0AB03BABD981}" dt="2022-02-11T14:21:47.898" v="13011" actId="478"/>
          <ac:picMkLst>
            <pc:docMk/>
            <pc:sldMk cId="294319038" sldId="478"/>
            <ac:picMk id="25" creationId="{FF891F16-93AC-4078-8CE7-9997BF8204F5}"/>
          </ac:picMkLst>
        </pc:picChg>
        <pc:picChg chg="del">
          <ac:chgData name="Knud Funch | Sound Hub Denmark" userId="11fd6e67-6ba5-462a-9cba-49086f95a5d8" providerId="ADAL" clId="{70F03EDF-FEA3-4668-9777-0AB03BABD981}" dt="2022-02-11T13:40:59.198" v="12919" actId="478"/>
          <ac:picMkLst>
            <pc:docMk/>
            <pc:sldMk cId="294319038" sldId="478"/>
            <ac:picMk id="30" creationId="{B2DF6F78-0DBB-4FE0-A811-A811E2DC6CC1}"/>
          </ac:picMkLst>
        </pc:picChg>
        <pc:picChg chg="del mod">
          <ac:chgData name="Knud Funch | Sound Hub Denmark" userId="11fd6e67-6ba5-462a-9cba-49086f95a5d8" providerId="ADAL" clId="{70F03EDF-FEA3-4668-9777-0AB03BABD981}" dt="2022-02-11T13:40:47.004" v="12916" actId="478"/>
          <ac:picMkLst>
            <pc:docMk/>
            <pc:sldMk cId="294319038" sldId="478"/>
            <ac:picMk id="31" creationId="{BCFF6D26-CF12-47BB-9EB4-35E490E27911}"/>
          </ac:picMkLst>
        </pc:picChg>
        <pc:picChg chg="add del">
          <ac:chgData name="Knud Funch | Sound Hub Denmark" userId="11fd6e67-6ba5-462a-9cba-49086f95a5d8" providerId="ADAL" clId="{70F03EDF-FEA3-4668-9777-0AB03BABD981}" dt="2022-02-11T13:40:31.588" v="12911" actId="478"/>
          <ac:picMkLst>
            <pc:docMk/>
            <pc:sldMk cId="294319038" sldId="478"/>
            <ac:picMk id="33" creationId="{CB87E66E-2428-41EB-98DF-645F2E1A41F8}"/>
          </ac:picMkLst>
        </pc:picChg>
        <pc:picChg chg="del">
          <ac:chgData name="Knud Funch | Sound Hub Denmark" userId="11fd6e67-6ba5-462a-9cba-49086f95a5d8" providerId="ADAL" clId="{70F03EDF-FEA3-4668-9777-0AB03BABD981}" dt="2022-02-11T13:45:02.016" v="12928" actId="478"/>
          <ac:picMkLst>
            <pc:docMk/>
            <pc:sldMk cId="294319038" sldId="478"/>
            <ac:picMk id="34" creationId="{9A2E6D3C-4A8F-4019-A7B8-14F783C42065}"/>
          </ac:picMkLst>
        </pc:picChg>
        <pc:picChg chg="mod">
          <ac:chgData name="Knud Funch | Sound Hub Denmark" userId="11fd6e67-6ba5-462a-9cba-49086f95a5d8" providerId="ADAL" clId="{70F03EDF-FEA3-4668-9777-0AB03BABD981}" dt="2022-02-11T13:42:22.196" v="12923"/>
          <ac:picMkLst>
            <pc:docMk/>
            <pc:sldMk cId="294319038" sldId="478"/>
            <ac:picMk id="38" creationId="{0DA215B0-1E51-4EAA-9373-B68EAC871EF2}"/>
          </ac:picMkLst>
        </pc:picChg>
        <pc:picChg chg="del">
          <ac:chgData name="Knud Funch | Sound Hub Denmark" userId="11fd6e67-6ba5-462a-9cba-49086f95a5d8" providerId="ADAL" clId="{70F03EDF-FEA3-4668-9777-0AB03BABD981}" dt="2022-02-11T13:50:43.063" v="12939" actId="478"/>
          <ac:picMkLst>
            <pc:docMk/>
            <pc:sldMk cId="294319038" sldId="478"/>
            <ac:picMk id="44" creationId="{344C73EB-08F3-48EB-B28E-779156EFEEBD}"/>
          </ac:picMkLst>
        </pc:picChg>
        <pc:picChg chg="add del mod">
          <ac:chgData name="Knud Funch | Sound Hub Denmark" userId="11fd6e67-6ba5-462a-9cba-49086f95a5d8" providerId="ADAL" clId="{70F03EDF-FEA3-4668-9777-0AB03BABD981}" dt="2022-02-11T14:12:24.842" v="12997" actId="478"/>
          <ac:picMkLst>
            <pc:docMk/>
            <pc:sldMk cId="294319038" sldId="478"/>
            <ac:picMk id="55" creationId="{2B47409E-A0B2-4631-83F3-135E0195745D}"/>
          </ac:picMkLst>
        </pc:picChg>
        <pc:picChg chg="add del mod">
          <ac:chgData name="Knud Funch | Sound Hub Denmark" userId="11fd6e67-6ba5-462a-9cba-49086f95a5d8" providerId="ADAL" clId="{70F03EDF-FEA3-4668-9777-0AB03BABD981}" dt="2022-02-11T14:12:24.011" v="12996" actId="478"/>
          <ac:picMkLst>
            <pc:docMk/>
            <pc:sldMk cId="294319038" sldId="478"/>
            <ac:picMk id="56" creationId="{BD3F158F-35B7-4DD3-8A00-6C4B1CB69215}"/>
          </ac:picMkLst>
        </pc:picChg>
        <pc:picChg chg="add del">
          <ac:chgData name="Knud Funch | Sound Hub Denmark" userId="11fd6e67-6ba5-462a-9cba-49086f95a5d8" providerId="ADAL" clId="{70F03EDF-FEA3-4668-9777-0AB03BABD981}" dt="2022-02-11T13:32:56.533" v="12883" actId="478"/>
          <ac:picMkLst>
            <pc:docMk/>
            <pc:sldMk cId="294319038" sldId="478"/>
            <ac:picMk id="3074" creationId="{78BD55D7-DD25-4128-B377-41368A967920}"/>
          </ac:picMkLst>
        </pc:picChg>
        <pc:picChg chg="add mod">
          <ac:chgData name="Knud Funch | Sound Hub Denmark" userId="11fd6e67-6ba5-462a-9cba-49086f95a5d8" providerId="ADAL" clId="{70F03EDF-FEA3-4668-9777-0AB03BABD981}" dt="2022-02-11T14:08:26.587" v="12992" actId="167"/>
          <ac:picMkLst>
            <pc:docMk/>
            <pc:sldMk cId="294319038" sldId="478"/>
            <ac:picMk id="3076" creationId="{A042010D-B48B-4D55-8F5B-5E6D9565236A}"/>
          </ac:picMkLst>
        </pc:picChg>
        <pc:picChg chg="add mod">
          <ac:chgData name="Knud Funch | Sound Hub Denmark" userId="11fd6e67-6ba5-462a-9cba-49086f95a5d8" providerId="ADAL" clId="{70F03EDF-FEA3-4668-9777-0AB03BABD981}" dt="2022-02-11T14:21:52.845" v="13013" actId="1076"/>
          <ac:picMkLst>
            <pc:docMk/>
            <pc:sldMk cId="294319038" sldId="478"/>
            <ac:picMk id="3078" creationId="{EF27F8E3-A1BC-430E-AED3-0277C548A56B}"/>
          </ac:picMkLst>
        </pc:picChg>
        <pc:picChg chg="add mod">
          <ac:chgData name="Knud Funch | Sound Hub Denmark" userId="11fd6e67-6ba5-462a-9cba-49086f95a5d8" providerId="ADAL" clId="{70F03EDF-FEA3-4668-9777-0AB03BABD981}" dt="2022-02-11T14:12:32.972" v="13000" actId="1076"/>
          <ac:picMkLst>
            <pc:docMk/>
            <pc:sldMk cId="294319038" sldId="478"/>
            <ac:picMk id="3080" creationId="{BB945266-949E-42EE-9E35-B85C3C00B6E9}"/>
          </ac:picMkLst>
        </pc:picChg>
        <pc:picChg chg="add del mod">
          <ac:chgData name="Knud Funch | Sound Hub Denmark" userId="11fd6e67-6ba5-462a-9cba-49086f95a5d8" providerId="ADAL" clId="{70F03EDF-FEA3-4668-9777-0AB03BABD981}" dt="2022-02-11T14:21:55.197" v="13014" actId="478"/>
          <ac:picMkLst>
            <pc:docMk/>
            <pc:sldMk cId="294319038" sldId="478"/>
            <ac:picMk id="3082" creationId="{546EE846-3D89-465C-A96F-6D0097229C56}"/>
          </ac:picMkLst>
        </pc:picChg>
        <pc:cxnChg chg="del mod">
          <ac:chgData name="Knud Funch | Sound Hub Denmark" userId="11fd6e67-6ba5-462a-9cba-49086f95a5d8" providerId="ADAL" clId="{70F03EDF-FEA3-4668-9777-0AB03BABD981}" dt="2022-02-11T13:23:28.575" v="12871" actId="478"/>
          <ac:cxnSpMkLst>
            <pc:docMk/>
            <pc:sldMk cId="294319038" sldId="478"/>
            <ac:cxnSpMk id="13" creationId="{04AD689B-58AA-4608-8AFA-D1B19D4EBBDB}"/>
          </ac:cxnSpMkLst>
        </pc:cxnChg>
        <pc:cxnChg chg="del">
          <ac:chgData name="Knud Funch | Sound Hub Denmark" userId="11fd6e67-6ba5-462a-9cba-49086f95a5d8" providerId="ADAL" clId="{70F03EDF-FEA3-4668-9777-0AB03BABD981}" dt="2022-02-11T13:23:43.035" v="12874" actId="478"/>
          <ac:cxnSpMkLst>
            <pc:docMk/>
            <pc:sldMk cId="294319038" sldId="478"/>
            <ac:cxnSpMk id="16" creationId="{6C7EFFC1-397B-4A7C-92B7-805DB035E3C5}"/>
          </ac:cxnSpMkLst>
        </pc:cxnChg>
        <pc:cxnChg chg="mod">
          <ac:chgData name="Knud Funch | Sound Hub Denmark" userId="11fd6e67-6ba5-462a-9cba-49086f95a5d8" providerId="ADAL" clId="{70F03EDF-FEA3-4668-9777-0AB03BABD981}" dt="2022-02-11T13:42:31.771" v="12925" actId="478"/>
          <ac:cxnSpMkLst>
            <pc:docMk/>
            <pc:sldMk cId="294319038" sldId="478"/>
            <ac:cxnSpMk id="18" creationId="{B83FE891-59B5-43AB-BC82-194A414CC7AE}"/>
          </ac:cxnSpMkLst>
        </pc:cxnChg>
        <pc:cxnChg chg="add del mod">
          <ac:chgData name="Knud Funch | Sound Hub Denmark" userId="11fd6e67-6ba5-462a-9cba-49086f95a5d8" providerId="ADAL" clId="{70F03EDF-FEA3-4668-9777-0AB03BABD981}" dt="2022-02-11T13:42:06.689" v="12922"/>
          <ac:cxnSpMkLst>
            <pc:docMk/>
            <pc:sldMk cId="294319038" sldId="478"/>
            <ac:cxnSpMk id="36" creationId="{C2DA4ACE-65DB-4B41-8972-D8F2F9D0EA9B}"/>
          </ac:cxnSpMkLst>
        </pc:cxnChg>
        <pc:cxnChg chg="mod">
          <ac:chgData name="Knud Funch | Sound Hub Denmark" userId="11fd6e67-6ba5-462a-9cba-49086f95a5d8" providerId="ADAL" clId="{70F03EDF-FEA3-4668-9777-0AB03BABD981}" dt="2022-02-11T14:22:32.352" v="13023" actId="14100"/>
          <ac:cxnSpMkLst>
            <pc:docMk/>
            <pc:sldMk cId="294319038" sldId="478"/>
            <ac:cxnSpMk id="43" creationId="{AE50F800-ABC3-49D4-844F-ED81EF306F9A}"/>
          </ac:cxnSpMkLst>
        </pc:cxnChg>
        <pc:cxnChg chg="del mod">
          <ac:chgData name="Knud Funch | Sound Hub Denmark" userId="11fd6e67-6ba5-462a-9cba-49086f95a5d8" providerId="ADAL" clId="{70F03EDF-FEA3-4668-9777-0AB03BABD981}" dt="2022-02-11T14:22:10.949" v="13018" actId="478"/>
          <ac:cxnSpMkLst>
            <pc:docMk/>
            <pc:sldMk cId="294319038" sldId="478"/>
            <ac:cxnSpMk id="52" creationId="{FDECD143-E6B4-4C1E-820E-65A24BCB87EC}"/>
          </ac:cxnSpMkLst>
        </pc:cxnChg>
        <pc:cxnChg chg="del mod">
          <ac:chgData name="Knud Funch | Sound Hub Denmark" userId="11fd6e67-6ba5-462a-9cba-49086f95a5d8" providerId="ADAL" clId="{70F03EDF-FEA3-4668-9777-0AB03BABD981}" dt="2022-02-11T14:22:13.910" v="13019" actId="478"/>
          <ac:cxnSpMkLst>
            <pc:docMk/>
            <pc:sldMk cId="294319038" sldId="478"/>
            <ac:cxnSpMk id="54" creationId="{3679572E-CCC7-46EF-AF2E-18761B73D425}"/>
          </ac:cxnSpMkLst>
        </pc:cxnChg>
      </pc:sldChg>
      <pc:sldChg chg="addSp delSp modSp add mod ord modNotesTx">
        <pc:chgData name="Knud Funch | Sound Hub Denmark" userId="11fd6e67-6ba5-462a-9cba-49086f95a5d8" providerId="ADAL" clId="{70F03EDF-FEA3-4668-9777-0AB03BABD981}" dt="2022-02-24T09:06:27.124" v="70354" actId="20577"/>
        <pc:sldMkLst>
          <pc:docMk/>
          <pc:sldMk cId="2001769796" sldId="479"/>
        </pc:sldMkLst>
        <pc:spChg chg="del">
          <ac:chgData name="Knud Funch | Sound Hub Denmark" userId="11fd6e67-6ba5-462a-9cba-49086f95a5d8" providerId="ADAL" clId="{70F03EDF-FEA3-4668-9777-0AB03BABD981}" dt="2022-02-11T14:01:53.733" v="12976" actId="478"/>
          <ac:spMkLst>
            <pc:docMk/>
            <pc:sldMk cId="2001769796" sldId="479"/>
            <ac:spMk id="40" creationId="{79C55E99-CE95-4080-A290-0FECCE9436AB}"/>
          </ac:spMkLst>
        </pc:spChg>
        <pc:spChg chg="del">
          <ac:chgData name="Knud Funch | Sound Hub Denmark" userId="11fd6e67-6ba5-462a-9cba-49086f95a5d8" providerId="ADAL" clId="{70F03EDF-FEA3-4668-9777-0AB03BABD981}" dt="2022-02-11T14:02:13.277" v="12978" actId="478"/>
          <ac:spMkLst>
            <pc:docMk/>
            <pc:sldMk cId="2001769796" sldId="479"/>
            <ac:spMk id="46" creationId="{EF63DB1A-1641-4F05-AEBB-6A7F8C9C99F0}"/>
          </ac:spMkLst>
        </pc:spChg>
        <pc:spChg chg="del">
          <ac:chgData name="Knud Funch | Sound Hub Denmark" userId="11fd6e67-6ba5-462a-9cba-49086f95a5d8" providerId="ADAL" clId="{70F03EDF-FEA3-4668-9777-0AB03BABD981}" dt="2022-02-11T14:01:37.619" v="12973" actId="478"/>
          <ac:spMkLst>
            <pc:docMk/>
            <pc:sldMk cId="2001769796" sldId="479"/>
            <ac:spMk id="57" creationId="{700F1F1F-E4AB-4C29-8740-78246BABD51C}"/>
          </ac:spMkLst>
        </pc:spChg>
        <pc:picChg chg="add mod ord">
          <ac:chgData name="Knud Funch | Sound Hub Denmark" userId="11fd6e67-6ba5-462a-9cba-49086f95a5d8" providerId="ADAL" clId="{70F03EDF-FEA3-4668-9777-0AB03BABD981}" dt="2022-02-11T13:58:50.581" v="12962" actId="1076"/>
          <ac:picMkLst>
            <pc:docMk/>
            <pc:sldMk cId="2001769796" sldId="479"/>
            <ac:picMk id="3" creationId="{AC23E934-D0C8-4B0D-82F3-BBA51EF5BBE5}"/>
          </ac:picMkLst>
        </pc:picChg>
        <pc:picChg chg="del">
          <ac:chgData name="Knud Funch | Sound Hub Denmark" userId="11fd6e67-6ba5-462a-9cba-49086f95a5d8" providerId="ADAL" clId="{70F03EDF-FEA3-4668-9777-0AB03BABD981}" dt="2022-02-11T13:58:44.984" v="12961" actId="478"/>
          <ac:picMkLst>
            <pc:docMk/>
            <pc:sldMk cId="2001769796" sldId="479"/>
            <ac:picMk id="55" creationId="{2B47409E-A0B2-4631-83F3-135E0195745D}"/>
          </ac:picMkLst>
        </pc:picChg>
        <pc:picChg chg="del">
          <ac:chgData name="Knud Funch | Sound Hub Denmark" userId="11fd6e67-6ba5-462a-9cba-49086f95a5d8" providerId="ADAL" clId="{70F03EDF-FEA3-4668-9777-0AB03BABD981}" dt="2022-02-11T13:58:44.022" v="12960" actId="478"/>
          <ac:picMkLst>
            <pc:docMk/>
            <pc:sldMk cId="2001769796" sldId="479"/>
            <ac:picMk id="56" creationId="{BD3F158F-35B7-4DD3-8A00-6C4B1CB69215}"/>
          </ac:picMkLst>
        </pc:picChg>
        <pc:cxnChg chg="del">
          <ac:chgData name="Knud Funch | Sound Hub Denmark" userId="11fd6e67-6ba5-462a-9cba-49086f95a5d8" providerId="ADAL" clId="{70F03EDF-FEA3-4668-9777-0AB03BABD981}" dt="2022-02-11T14:01:59.431" v="12977" actId="478"/>
          <ac:cxnSpMkLst>
            <pc:docMk/>
            <pc:sldMk cId="2001769796" sldId="479"/>
            <ac:cxnSpMk id="43" creationId="{AE50F800-ABC3-49D4-844F-ED81EF306F9A}"/>
          </ac:cxnSpMkLst>
        </pc:cxnChg>
        <pc:cxnChg chg="del">
          <ac:chgData name="Knud Funch | Sound Hub Denmark" userId="11fd6e67-6ba5-462a-9cba-49086f95a5d8" providerId="ADAL" clId="{70F03EDF-FEA3-4668-9777-0AB03BABD981}" dt="2022-02-11T14:01:48.195" v="12975" actId="478"/>
          <ac:cxnSpMkLst>
            <pc:docMk/>
            <pc:sldMk cId="2001769796" sldId="479"/>
            <ac:cxnSpMk id="52" creationId="{FDECD143-E6B4-4C1E-820E-65A24BCB87EC}"/>
          </ac:cxnSpMkLst>
        </pc:cxnChg>
        <pc:cxnChg chg="mod">
          <ac:chgData name="Knud Funch | Sound Hub Denmark" userId="11fd6e67-6ba5-462a-9cba-49086f95a5d8" providerId="ADAL" clId="{70F03EDF-FEA3-4668-9777-0AB03BABD981}" dt="2022-02-11T14:01:45.363" v="12974" actId="14100"/>
          <ac:cxnSpMkLst>
            <pc:docMk/>
            <pc:sldMk cId="2001769796" sldId="479"/>
            <ac:cxnSpMk id="54" creationId="{3679572E-CCC7-46EF-AF2E-18761B73D425}"/>
          </ac:cxnSpMkLst>
        </pc:cxnChg>
      </pc:sldChg>
      <pc:sldChg chg="addSp modSp new del">
        <pc:chgData name="Knud Funch | Sound Hub Denmark" userId="11fd6e67-6ba5-462a-9cba-49086f95a5d8" providerId="ADAL" clId="{70F03EDF-FEA3-4668-9777-0AB03BABD981}" dt="2022-02-18T16:03:59.285" v="51281" actId="47"/>
        <pc:sldMkLst>
          <pc:docMk/>
          <pc:sldMk cId="3998281525" sldId="480"/>
        </pc:sldMkLst>
        <pc:picChg chg="add mod">
          <ac:chgData name="Knud Funch | Sound Hub Denmark" userId="11fd6e67-6ba5-462a-9cba-49086f95a5d8" providerId="ADAL" clId="{70F03EDF-FEA3-4668-9777-0AB03BABD981}" dt="2022-02-14T10:04:05.494" v="17211"/>
          <ac:picMkLst>
            <pc:docMk/>
            <pc:sldMk cId="3998281525" sldId="480"/>
            <ac:picMk id="2" creationId="{6401D819-4AC9-4FF4-BA31-9905C3A006ED}"/>
          </ac:picMkLst>
        </pc:picChg>
      </pc:sldChg>
      <pc:sldChg chg="addSp delSp modSp add mod modNotesTx">
        <pc:chgData name="Knud Funch | Sound Hub Denmark" userId="11fd6e67-6ba5-462a-9cba-49086f95a5d8" providerId="ADAL" clId="{70F03EDF-FEA3-4668-9777-0AB03BABD981}" dt="2022-02-23T14:50:01.663" v="66940" actId="20577"/>
        <pc:sldMkLst>
          <pc:docMk/>
          <pc:sldMk cId="4267228322" sldId="481"/>
        </pc:sldMkLst>
        <pc:spChg chg="add del mod">
          <ac:chgData name="Knud Funch | Sound Hub Denmark" userId="11fd6e67-6ba5-462a-9cba-49086f95a5d8" providerId="ADAL" clId="{70F03EDF-FEA3-4668-9777-0AB03BABD981}" dt="2022-02-14T11:39:30.635" v="19084" actId="478"/>
          <ac:spMkLst>
            <pc:docMk/>
            <pc:sldMk cId="4267228322" sldId="481"/>
            <ac:spMk id="19" creationId="{420C1B35-E7E0-4FEB-94F5-CA518AF9D287}"/>
          </ac:spMkLst>
        </pc:spChg>
        <pc:spChg chg="mod">
          <ac:chgData name="Knud Funch | Sound Hub Denmark" userId="11fd6e67-6ba5-462a-9cba-49086f95a5d8" providerId="ADAL" clId="{70F03EDF-FEA3-4668-9777-0AB03BABD981}" dt="2022-02-14T11:39:56.396" v="19087"/>
          <ac:spMkLst>
            <pc:docMk/>
            <pc:sldMk cId="4267228322" sldId="481"/>
            <ac:spMk id="24" creationId="{53494F0D-44B8-4876-8A91-312A68F2E25F}"/>
          </ac:spMkLst>
        </pc:spChg>
        <pc:spChg chg="del">
          <ac:chgData name="Knud Funch | Sound Hub Denmark" userId="11fd6e67-6ba5-462a-9cba-49086f95a5d8" providerId="ADAL" clId="{70F03EDF-FEA3-4668-9777-0AB03BABD981}" dt="2022-02-14T10:47:29.779" v="18370" actId="478"/>
          <ac:spMkLst>
            <pc:docMk/>
            <pc:sldMk cId="4267228322" sldId="481"/>
            <ac:spMk id="41" creationId="{68322D32-49D2-4F4C-B60C-A75EE37393EF}"/>
          </ac:spMkLst>
        </pc:spChg>
        <pc:spChg chg="del">
          <ac:chgData name="Knud Funch | Sound Hub Denmark" userId="11fd6e67-6ba5-462a-9cba-49086f95a5d8" providerId="ADAL" clId="{70F03EDF-FEA3-4668-9777-0AB03BABD981}" dt="2022-02-14T10:47:29.779" v="18370" actId="478"/>
          <ac:spMkLst>
            <pc:docMk/>
            <pc:sldMk cId="4267228322" sldId="481"/>
            <ac:spMk id="42" creationId="{BDE7CB96-2345-4448-AB82-0584FADF559C}"/>
          </ac:spMkLst>
        </pc:spChg>
        <pc:spChg chg="mod topLvl">
          <ac:chgData name="Knud Funch | Sound Hub Denmark" userId="11fd6e67-6ba5-462a-9cba-49086f95a5d8" providerId="ADAL" clId="{70F03EDF-FEA3-4668-9777-0AB03BABD981}" dt="2022-02-14T11:39:51.966" v="19086" actId="164"/>
          <ac:spMkLst>
            <pc:docMk/>
            <pc:sldMk cId="4267228322" sldId="481"/>
            <ac:spMk id="46" creationId="{EF63DB1A-1641-4F05-AEBB-6A7F8C9C99F0}"/>
          </ac:spMkLst>
        </pc:spChg>
        <pc:spChg chg="mod">
          <ac:chgData name="Knud Funch | Sound Hub Denmark" userId="11fd6e67-6ba5-462a-9cba-49086f95a5d8" providerId="ADAL" clId="{70F03EDF-FEA3-4668-9777-0AB03BABD981}" dt="2022-02-14T10:47:51.346" v="18422" actId="20577"/>
          <ac:spMkLst>
            <pc:docMk/>
            <pc:sldMk cId="4267228322" sldId="481"/>
            <ac:spMk id="49" creationId="{29DA793B-188A-4169-8735-790E8411ED0F}"/>
          </ac:spMkLst>
        </pc:spChg>
        <pc:spChg chg="del">
          <ac:chgData name="Knud Funch | Sound Hub Denmark" userId="11fd6e67-6ba5-462a-9cba-49086f95a5d8" providerId="ADAL" clId="{70F03EDF-FEA3-4668-9777-0AB03BABD981}" dt="2022-02-14T10:47:29.779" v="18370" actId="478"/>
          <ac:spMkLst>
            <pc:docMk/>
            <pc:sldMk cId="4267228322" sldId="481"/>
            <ac:spMk id="57" creationId="{700F1F1F-E4AB-4C29-8740-78246BABD51C}"/>
          </ac:spMkLst>
        </pc:spChg>
        <pc:grpChg chg="add mod">
          <ac:chgData name="Knud Funch | Sound Hub Denmark" userId="11fd6e67-6ba5-462a-9cba-49086f95a5d8" providerId="ADAL" clId="{70F03EDF-FEA3-4668-9777-0AB03BABD981}" dt="2022-02-14T11:49:15.610" v="19552" actId="1076"/>
          <ac:grpSpMkLst>
            <pc:docMk/>
            <pc:sldMk cId="4267228322" sldId="481"/>
            <ac:grpSpMk id="3" creationId="{7A3800A5-0013-4659-A826-94A283DCDB88}"/>
          </ac:grpSpMkLst>
        </pc:grpChg>
        <pc:grpChg chg="add mod">
          <ac:chgData name="Knud Funch | Sound Hub Denmark" userId="11fd6e67-6ba5-462a-9cba-49086f95a5d8" providerId="ADAL" clId="{70F03EDF-FEA3-4668-9777-0AB03BABD981}" dt="2022-02-14T11:49:15.610" v="19552" actId="1076"/>
          <ac:grpSpMkLst>
            <pc:docMk/>
            <pc:sldMk cId="4267228322" sldId="481"/>
            <ac:grpSpMk id="21" creationId="{292FABA0-7850-4594-A373-3C6B6EB0AC34}"/>
          </ac:grpSpMkLst>
        </pc:grpChg>
        <pc:grpChg chg="del mod">
          <ac:chgData name="Knud Funch | Sound Hub Denmark" userId="11fd6e67-6ba5-462a-9cba-49086f95a5d8" providerId="ADAL" clId="{70F03EDF-FEA3-4668-9777-0AB03BABD981}" dt="2022-02-14T11:36:18.302" v="19024" actId="165"/>
          <ac:grpSpMkLst>
            <pc:docMk/>
            <pc:sldMk cId="4267228322" sldId="481"/>
            <ac:grpSpMk id="37" creationId="{C8DA6E92-2E33-4959-8F10-9A4B01032B86}"/>
          </ac:grpSpMkLst>
        </pc:grpChg>
        <pc:picChg chg="del">
          <ac:chgData name="Knud Funch | Sound Hub Denmark" userId="11fd6e67-6ba5-462a-9cba-49086f95a5d8" providerId="ADAL" clId="{70F03EDF-FEA3-4668-9777-0AB03BABD981}" dt="2022-02-14T10:47:29.779" v="18370" actId="478"/>
          <ac:picMkLst>
            <pc:docMk/>
            <pc:sldMk cId="4267228322" sldId="481"/>
            <ac:picMk id="22" creationId="{629E26D6-08D0-4120-BD5E-66B181FEFD12}"/>
          </ac:picMkLst>
        </pc:picChg>
        <pc:picChg chg="mod">
          <ac:chgData name="Knud Funch | Sound Hub Denmark" userId="11fd6e67-6ba5-462a-9cba-49086f95a5d8" providerId="ADAL" clId="{70F03EDF-FEA3-4668-9777-0AB03BABD981}" dt="2022-02-14T11:47:45.226" v="19351"/>
          <ac:picMkLst>
            <pc:docMk/>
            <pc:sldMk cId="4267228322" sldId="481"/>
            <ac:picMk id="23" creationId="{BB87A53C-B84A-4BAF-9D9C-EDAF0F27D6BB}"/>
          </ac:picMkLst>
        </pc:picChg>
        <pc:picChg chg="add mod">
          <ac:chgData name="Knud Funch | Sound Hub Denmark" userId="11fd6e67-6ba5-462a-9cba-49086f95a5d8" providerId="ADAL" clId="{70F03EDF-FEA3-4668-9777-0AB03BABD981}" dt="2022-02-14T11:49:15.610" v="19552" actId="1076"/>
          <ac:picMkLst>
            <pc:docMk/>
            <pc:sldMk cId="4267228322" sldId="481"/>
            <ac:picMk id="25" creationId="{7390ECA9-983E-4824-876A-8980FAF447A2}"/>
          </ac:picMkLst>
        </pc:picChg>
        <pc:picChg chg="mod topLvl">
          <ac:chgData name="Knud Funch | Sound Hub Denmark" userId="11fd6e67-6ba5-462a-9cba-49086f95a5d8" providerId="ADAL" clId="{70F03EDF-FEA3-4668-9777-0AB03BABD981}" dt="2022-02-14T11:45:29.452" v="19332"/>
          <ac:picMkLst>
            <pc:docMk/>
            <pc:sldMk cId="4267228322" sldId="481"/>
            <ac:picMk id="38" creationId="{0DA215B0-1E51-4EAA-9373-B68EAC871EF2}"/>
          </ac:picMkLst>
        </pc:picChg>
        <pc:picChg chg="del">
          <ac:chgData name="Knud Funch | Sound Hub Denmark" userId="11fd6e67-6ba5-462a-9cba-49086f95a5d8" providerId="ADAL" clId="{70F03EDF-FEA3-4668-9777-0AB03BABD981}" dt="2022-02-14T10:47:29.779" v="18370" actId="478"/>
          <ac:picMkLst>
            <pc:docMk/>
            <pc:sldMk cId="4267228322" sldId="481"/>
            <ac:picMk id="3076" creationId="{A042010D-B48B-4D55-8F5B-5E6D9565236A}"/>
          </ac:picMkLst>
        </pc:picChg>
        <pc:picChg chg="del">
          <ac:chgData name="Knud Funch | Sound Hub Denmark" userId="11fd6e67-6ba5-462a-9cba-49086f95a5d8" providerId="ADAL" clId="{70F03EDF-FEA3-4668-9777-0AB03BABD981}" dt="2022-02-14T10:47:29.779" v="18370" actId="478"/>
          <ac:picMkLst>
            <pc:docMk/>
            <pc:sldMk cId="4267228322" sldId="481"/>
            <ac:picMk id="3078" creationId="{EF27F8E3-A1BC-430E-AED3-0277C548A56B}"/>
          </ac:picMkLst>
        </pc:picChg>
        <pc:picChg chg="del">
          <ac:chgData name="Knud Funch | Sound Hub Denmark" userId="11fd6e67-6ba5-462a-9cba-49086f95a5d8" providerId="ADAL" clId="{70F03EDF-FEA3-4668-9777-0AB03BABD981}" dt="2022-02-14T10:47:29.779" v="18370" actId="478"/>
          <ac:picMkLst>
            <pc:docMk/>
            <pc:sldMk cId="4267228322" sldId="481"/>
            <ac:picMk id="3080" creationId="{BB945266-949E-42EE-9E35-B85C3C00B6E9}"/>
          </ac:picMkLst>
        </pc:picChg>
        <pc:cxnChg chg="del mod">
          <ac:chgData name="Knud Funch | Sound Hub Denmark" userId="11fd6e67-6ba5-462a-9cba-49086f95a5d8" providerId="ADAL" clId="{70F03EDF-FEA3-4668-9777-0AB03BABD981}" dt="2022-02-14T10:48:29.719" v="18428" actId="478"/>
          <ac:cxnSpMkLst>
            <pc:docMk/>
            <pc:sldMk cId="4267228322" sldId="481"/>
            <ac:cxnSpMk id="43" creationId="{AE50F800-ABC3-49D4-844F-ED81EF306F9A}"/>
          </ac:cxnSpMkLst>
        </pc:cxnChg>
      </pc:sldChg>
      <pc:sldChg chg="addSp delSp modSp add mod modNotesTx">
        <pc:chgData name="Knud Funch | Sound Hub Denmark" userId="11fd6e67-6ba5-462a-9cba-49086f95a5d8" providerId="ADAL" clId="{70F03EDF-FEA3-4668-9777-0AB03BABD981}" dt="2022-02-23T15:00:26.383" v="67102" actId="20577"/>
        <pc:sldMkLst>
          <pc:docMk/>
          <pc:sldMk cId="3946220395" sldId="482"/>
        </pc:sldMkLst>
        <pc:spChg chg="mod">
          <ac:chgData name="Knud Funch | Sound Hub Denmark" userId="11fd6e67-6ba5-462a-9cba-49086f95a5d8" providerId="ADAL" clId="{70F03EDF-FEA3-4668-9777-0AB03BABD981}" dt="2022-02-14T12:24:44.538" v="21837"/>
          <ac:spMkLst>
            <pc:docMk/>
            <pc:sldMk cId="3946220395" sldId="482"/>
            <ac:spMk id="13" creationId="{5C21092F-749D-425A-BB71-2AECCEB35D3C}"/>
          </ac:spMkLst>
        </pc:spChg>
        <pc:spChg chg="mod">
          <ac:chgData name="Knud Funch | Sound Hub Denmark" userId="11fd6e67-6ba5-462a-9cba-49086f95a5d8" providerId="ADAL" clId="{70F03EDF-FEA3-4668-9777-0AB03BABD981}" dt="2022-02-14T12:24:44.538" v="21837"/>
          <ac:spMkLst>
            <pc:docMk/>
            <pc:sldMk cId="3946220395" sldId="482"/>
            <ac:spMk id="16" creationId="{66EF50DF-25E7-47B4-9767-909F4F1A4C8E}"/>
          </ac:spMkLst>
        </pc:spChg>
        <pc:spChg chg="del">
          <ac:chgData name="Knud Funch | Sound Hub Denmark" userId="11fd6e67-6ba5-462a-9cba-49086f95a5d8" providerId="ADAL" clId="{70F03EDF-FEA3-4668-9777-0AB03BABD981}" dt="2022-02-14T12:25:57.284" v="22011" actId="478"/>
          <ac:spMkLst>
            <pc:docMk/>
            <pc:sldMk cId="3946220395" sldId="482"/>
            <ac:spMk id="19" creationId="{AB7DE941-DD84-4545-B8FB-FFD270EC3032}"/>
          </ac:spMkLst>
        </pc:spChg>
        <pc:grpChg chg="del">
          <ac:chgData name="Knud Funch | Sound Hub Denmark" userId="11fd6e67-6ba5-462a-9cba-49086f95a5d8" providerId="ADAL" clId="{70F03EDF-FEA3-4668-9777-0AB03BABD981}" dt="2022-02-14T12:24:35.254" v="21836" actId="478"/>
          <ac:grpSpMkLst>
            <pc:docMk/>
            <pc:sldMk cId="3946220395" sldId="482"/>
            <ac:grpSpMk id="2" creationId="{2D95372C-8788-4C8E-A36C-E00322ADEA6A}"/>
          </ac:grpSpMkLst>
        </pc:grpChg>
        <pc:grpChg chg="add mod">
          <ac:chgData name="Knud Funch | Sound Hub Denmark" userId="11fd6e67-6ba5-462a-9cba-49086f95a5d8" providerId="ADAL" clId="{70F03EDF-FEA3-4668-9777-0AB03BABD981}" dt="2022-02-14T12:24:44.538" v="21837"/>
          <ac:grpSpMkLst>
            <pc:docMk/>
            <pc:sldMk cId="3946220395" sldId="482"/>
            <ac:grpSpMk id="11" creationId="{AA9A3D98-95ED-4D86-B9B1-FF55440AAAFE}"/>
          </ac:grpSpMkLst>
        </pc:grpChg>
        <pc:grpChg chg="mod">
          <ac:chgData name="Knud Funch | Sound Hub Denmark" userId="11fd6e67-6ba5-462a-9cba-49086f95a5d8" providerId="ADAL" clId="{70F03EDF-FEA3-4668-9777-0AB03BABD981}" dt="2022-02-14T12:24:44.538" v="21837"/>
          <ac:grpSpMkLst>
            <pc:docMk/>
            <pc:sldMk cId="3946220395" sldId="482"/>
            <ac:grpSpMk id="12" creationId="{C379C0B4-8D61-42FE-A9A7-19F4EBD82CD4}"/>
          </ac:grpSpMkLst>
        </pc:grpChg>
        <pc:picChg chg="del">
          <ac:chgData name="Knud Funch | Sound Hub Denmark" userId="11fd6e67-6ba5-462a-9cba-49086f95a5d8" providerId="ADAL" clId="{70F03EDF-FEA3-4668-9777-0AB03BABD981}" dt="2022-02-14T12:25:59.621" v="22012" actId="478"/>
          <ac:picMkLst>
            <pc:docMk/>
            <pc:sldMk cId="3946220395" sldId="482"/>
            <ac:picMk id="8" creationId="{57103079-34A0-4518-8AA7-70ADF6589522}"/>
          </ac:picMkLst>
        </pc:picChg>
        <pc:picChg chg="add del mod">
          <ac:chgData name="Knud Funch | Sound Hub Denmark" userId="11fd6e67-6ba5-462a-9cba-49086f95a5d8" providerId="ADAL" clId="{70F03EDF-FEA3-4668-9777-0AB03BABD981}" dt="2022-02-14T12:54:16.116" v="22105" actId="478"/>
          <ac:picMkLst>
            <pc:docMk/>
            <pc:sldMk cId="3946220395" sldId="482"/>
            <ac:picMk id="9" creationId="{CA39B1F0-57A7-4890-873E-8099538DD816}"/>
          </ac:picMkLst>
        </pc:picChg>
        <pc:picChg chg="mod">
          <ac:chgData name="Knud Funch | Sound Hub Denmark" userId="11fd6e67-6ba5-462a-9cba-49086f95a5d8" providerId="ADAL" clId="{70F03EDF-FEA3-4668-9777-0AB03BABD981}" dt="2022-02-14T12:24:44.538" v="21837"/>
          <ac:picMkLst>
            <pc:docMk/>
            <pc:sldMk cId="3946220395" sldId="482"/>
            <ac:picMk id="14" creationId="{4B196EAB-D108-420F-A6EA-CEDBD2331967}"/>
          </ac:picMkLst>
        </pc:picChg>
        <pc:picChg chg="del">
          <ac:chgData name="Knud Funch | Sound Hub Denmark" userId="11fd6e67-6ba5-462a-9cba-49086f95a5d8" providerId="ADAL" clId="{70F03EDF-FEA3-4668-9777-0AB03BABD981}" dt="2022-02-14T12:26:01.660" v="22013" actId="478"/>
          <ac:picMkLst>
            <pc:docMk/>
            <pc:sldMk cId="3946220395" sldId="482"/>
            <ac:picMk id="15" creationId="{DC06E947-232A-42B8-8338-E4D49C38AFEF}"/>
          </ac:picMkLst>
        </pc:picChg>
        <pc:picChg chg="del">
          <ac:chgData name="Knud Funch | Sound Hub Denmark" userId="11fd6e67-6ba5-462a-9cba-49086f95a5d8" providerId="ADAL" clId="{70F03EDF-FEA3-4668-9777-0AB03BABD981}" dt="2022-02-14T12:26:03.662" v="22014" actId="478"/>
          <ac:picMkLst>
            <pc:docMk/>
            <pc:sldMk cId="3946220395" sldId="482"/>
            <ac:picMk id="17" creationId="{706EB540-C6E6-4314-8E6F-33FABF16BCDD}"/>
          </ac:picMkLst>
        </pc:picChg>
        <pc:picChg chg="add mod">
          <ac:chgData name="Knud Funch | Sound Hub Denmark" userId="11fd6e67-6ba5-462a-9cba-49086f95a5d8" providerId="ADAL" clId="{70F03EDF-FEA3-4668-9777-0AB03BABD981}" dt="2022-02-14T12:32:19.076" v="22097" actId="1076"/>
          <ac:picMkLst>
            <pc:docMk/>
            <pc:sldMk cId="3946220395" sldId="482"/>
            <ac:picMk id="18" creationId="{3E90907A-B6B5-4A07-ADB2-BA4392C7FD7D}"/>
          </ac:picMkLst>
        </pc:picChg>
        <pc:picChg chg="add mod">
          <ac:chgData name="Knud Funch | Sound Hub Denmark" userId="11fd6e67-6ba5-462a-9cba-49086f95a5d8" providerId="ADAL" clId="{70F03EDF-FEA3-4668-9777-0AB03BABD981}" dt="2022-02-14T12:54:43.394" v="22110" actId="1076"/>
          <ac:picMkLst>
            <pc:docMk/>
            <pc:sldMk cId="3946220395" sldId="482"/>
            <ac:picMk id="21" creationId="{F78812FA-E259-4163-9392-9CD847DBBB2D}"/>
          </ac:picMkLst>
        </pc:picChg>
        <pc:picChg chg="add mod">
          <ac:chgData name="Knud Funch | Sound Hub Denmark" userId="11fd6e67-6ba5-462a-9cba-49086f95a5d8" providerId="ADAL" clId="{70F03EDF-FEA3-4668-9777-0AB03BABD981}" dt="2022-02-14T12:54:40.323" v="22109" actId="1076"/>
          <ac:picMkLst>
            <pc:docMk/>
            <pc:sldMk cId="3946220395" sldId="482"/>
            <ac:picMk id="23" creationId="{A64F1DDF-3AD7-4696-8476-0BD1FE5851F7}"/>
          </ac:picMkLst>
        </pc:picChg>
      </pc:sldChg>
      <pc:sldChg chg="addSp delSp modSp new mod modNotesTx">
        <pc:chgData name="Knud Funch | Sound Hub Denmark" userId="11fd6e67-6ba5-462a-9cba-49086f95a5d8" providerId="ADAL" clId="{70F03EDF-FEA3-4668-9777-0AB03BABD981}" dt="2022-02-24T09:13:31.637" v="70448" actId="20577"/>
        <pc:sldMkLst>
          <pc:docMk/>
          <pc:sldMk cId="561885887" sldId="483"/>
        </pc:sldMkLst>
        <pc:spChg chg="mod">
          <ac:chgData name="Knud Funch | Sound Hub Denmark" userId="11fd6e67-6ba5-462a-9cba-49086f95a5d8" providerId="ADAL" clId="{70F03EDF-FEA3-4668-9777-0AB03BABD981}" dt="2022-02-15T13:42:20.410" v="26596" actId="20577"/>
          <ac:spMkLst>
            <pc:docMk/>
            <pc:sldMk cId="561885887" sldId="483"/>
            <ac:spMk id="4" creationId="{310997B8-7805-4196-86B9-02F0DDBC681D}"/>
          </ac:spMkLst>
        </pc:spChg>
        <pc:spChg chg="mod">
          <ac:chgData name="Knud Funch | Sound Hub Denmark" userId="11fd6e67-6ba5-462a-9cba-49086f95a5d8" providerId="ADAL" clId="{70F03EDF-FEA3-4668-9777-0AB03BABD981}" dt="2022-02-14T12:56:17.422" v="22112"/>
          <ac:spMkLst>
            <pc:docMk/>
            <pc:sldMk cId="561885887" sldId="483"/>
            <ac:spMk id="6" creationId="{82814728-13FA-4FA6-A17C-F3871F51BEB5}"/>
          </ac:spMkLst>
        </pc:spChg>
        <pc:spChg chg="add mod">
          <ac:chgData name="Knud Funch | Sound Hub Denmark" userId="11fd6e67-6ba5-462a-9cba-49086f95a5d8" providerId="ADAL" clId="{70F03EDF-FEA3-4668-9777-0AB03BABD981}" dt="2022-02-24T09:12:18.654" v="70430" actId="20577"/>
          <ac:spMkLst>
            <pc:docMk/>
            <pc:sldMk cId="561885887" sldId="483"/>
            <ac:spMk id="11" creationId="{98B47392-E124-4D3F-BC26-00DFD4618C13}"/>
          </ac:spMkLst>
        </pc:spChg>
        <pc:grpChg chg="add mod">
          <ac:chgData name="Knud Funch | Sound Hub Denmark" userId="11fd6e67-6ba5-462a-9cba-49086f95a5d8" providerId="ADAL" clId="{70F03EDF-FEA3-4668-9777-0AB03BABD981}" dt="2022-02-14T12:56:17.422" v="22112"/>
          <ac:grpSpMkLst>
            <pc:docMk/>
            <pc:sldMk cId="561885887" sldId="483"/>
            <ac:grpSpMk id="2" creationId="{7468E245-1A86-4309-91E4-56D053A91C8F}"/>
          </ac:grpSpMkLst>
        </pc:grpChg>
        <pc:grpChg chg="mod">
          <ac:chgData name="Knud Funch | Sound Hub Denmark" userId="11fd6e67-6ba5-462a-9cba-49086f95a5d8" providerId="ADAL" clId="{70F03EDF-FEA3-4668-9777-0AB03BABD981}" dt="2022-02-14T12:56:17.422" v="22112"/>
          <ac:grpSpMkLst>
            <pc:docMk/>
            <pc:sldMk cId="561885887" sldId="483"/>
            <ac:grpSpMk id="3" creationId="{F13F94E9-9A35-4FE0-B66F-1FF8C82C7D22}"/>
          </ac:grpSpMkLst>
        </pc:grpChg>
        <pc:picChg chg="mod">
          <ac:chgData name="Knud Funch | Sound Hub Denmark" userId="11fd6e67-6ba5-462a-9cba-49086f95a5d8" providerId="ADAL" clId="{70F03EDF-FEA3-4668-9777-0AB03BABD981}" dt="2022-02-14T12:56:17.422" v="22112"/>
          <ac:picMkLst>
            <pc:docMk/>
            <pc:sldMk cId="561885887" sldId="483"/>
            <ac:picMk id="5" creationId="{D75467BF-40B4-426B-9919-BA736192F6EB}"/>
          </ac:picMkLst>
        </pc:picChg>
        <pc:picChg chg="add del">
          <ac:chgData name="Knud Funch | Sound Hub Denmark" userId="11fd6e67-6ba5-462a-9cba-49086f95a5d8" providerId="ADAL" clId="{70F03EDF-FEA3-4668-9777-0AB03BABD981}" dt="2022-02-14T13:34:49.682" v="23121" actId="478"/>
          <ac:picMkLst>
            <pc:docMk/>
            <pc:sldMk cId="561885887" sldId="483"/>
            <ac:picMk id="8" creationId="{5745B119-7351-4C97-9F15-38D03B5B159D}"/>
          </ac:picMkLst>
        </pc:picChg>
        <pc:picChg chg="add mod">
          <ac:chgData name="Knud Funch | Sound Hub Denmark" userId="11fd6e67-6ba5-462a-9cba-49086f95a5d8" providerId="ADAL" clId="{70F03EDF-FEA3-4668-9777-0AB03BABD981}" dt="2022-02-15T13:39:19.002" v="26563"/>
          <ac:picMkLst>
            <pc:docMk/>
            <pc:sldMk cId="561885887" sldId="483"/>
            <ac:picMk id="10" creationId="{A13E5805-BE37-4606-B0D8-CAED1E958A99}"/>
          </ac:picMkLst>
        </pc:picChg>
      </pc:sldChg>
      <pc:sldChg chg="addSp delSp modSp new mod modNotesTx">
        <pc:chgData name="Knud Funch | Sound Hub Denmark" userId="11fd6e67-6ba5-462a-9cba-49086f95a5d8" providerId="ADAL" clId="{70F03EDF-FEA3-4668-9777-0AB03BABD981}" dt="2022-02-23T15:03:52.013" v="67120" actId="6549"/>
        <pc:sldMkLst>
          <pc:docMk/>
          <pc:sldMk cId="1314209111" sldId="484"/>
        </pc:sldMkLst>
        <pc:spChg chg="mod">
          <ac:chgData name="Knud Funch | Sound Hub Denmark" userId="11fd6e67-6ba5-462a-9cba-49086f95a5d8" providerId="ADAL" clId="{70F03EDF-FEA3-4668-9777-0AB03BABD981}" dt="2022-02-15T13:42:29.052" v="26597"/>
          <ac:spMkLst>
            <pc:docMk/>
            <pc:sldMk cId="1314209111" sldId="484"/>
            <ac:spMk id="6" creationId="{17ACC8CB-BCB7-4397-9561-0283A6EE4A3C}"/>
          </ac:spMkLst>
        </pc:spChg>
        <pc:spChg chg="mod">
          <ac:chgData name="Knud Funch | Sound Hub Denmark" userId="11fd6e67-6ba5-462a-9cba-49086f95a5d8" providerId="ADAL" clId="{70F03EDF-FEA3-4668-9777-0AB03BABD981}" dt="2022-02-15T13:42:29.052" v="26597"/>
          <ac:spMkLst>
            <pc:docMk/>
            <pc:sldMk cId="1314209111" sldId="484"/>
            <ac:spMk id="8" creationId="{466190C7-7799-4714-A56C-11577AF3CD33}"/>
          </ac:spMkLst>
        </pc:spChg>
        <pc:grpChg chg="add mod">
          <ac:chgData name="Knud Funch | Sound Hub Denmark" userId="11fd6e67-6ba5-462a-9cba-49086f95a5d8" providerId="ADAL" clId="{70F03EDF-FEA3-4668-9777-0AB03BABD981}" dt="2022-02-15T13:42:29.052" v="26597"/>
          <ac:grpSpMkLst>
            <pc:docMk/>
            <pc:sldMk cId="1314209111" sldId="484"/>
            <ac:grpSpMk id="4" creationId="{F794359F-E0AC-4781-AD88-8D3E1F30487E}"/>
          </ac:grpSpMkLst>
        </pc:grpChg>
        <pc:grpChg chg="mod">
          <ac:chgData name="Knud Funch | Sound Hub Denmark" userId="11fd6e67-6ba5-462a-9cba-49086f95a5d8" providerId="ADAL" clId="{70F03EDF-FEA3-4668-9777-0AB03BABD981}" dt="2022-02-15T13:42:29.052" v="26597"/>
          <ac:grpSpMkLst>
            <pc:docMk/>
            <pc:sldMk cId="1314209111" sldId="484"/>
            <ac:grpSpMk id="5" creationId="{72513963-E23A-4F73-A134-78A9CFA17367}"/>
          </ac:grpSpMkLst>
        </pc:grpChg>
        <pc:picChg chg="add del mod">
          <ac:chgData name="Knud Funch | Sound Hub Denmark" userId="11fd6e67-6ba5-462a-9cba-49086f95a5d8" providerId="ADAL" clId="{70F03EDF-FEA3-4668-9777-0AB03BABD981}" dt="2022-02-16T07:39:03.203" v="27486" actId="478"/>
          <ac:picMkLst>
            <pc:docMk/>
            <pc:sldMk cId="1314209111" sldId="484"/>
            <ac:picMk id="3" creationId="{BCF4C4FD-106E-4515-AFFD-1AC66E968F25}"/>
          </ac:picMkLst>
        </pc:picChg>
        <pc:picChg chg="mod">
          <ac:chgData name="Knud Funch | Sound Hub Denmark" userId="11fd6e67-6ba5-462a-9cba-49086f95a5d8" providerId="ADAL" clId="{70F03EDF-FEA3-4668-9777-0AB03BABD981}" dt="2022-02-15T13:42:29.052" v="26597"/>
          <ac:picMkLst>
            <pc:docMk/>
            <pc:sldMk cId="1314209111" sldId="484"/>
            <ac:picMk id="7" creationId="{75DD7D62-BCC4-44E1-BECD-C64CFF253D7F}"/>
          </ac:picMkLst>
        </pc:picChg>
        <pc:picChg chg="add mod">
          <ac:chgData name="Knud Funch | Sound Hub Denmark" userId="11fd6e67-6ba5-462a-9cba-49086f95a5d8" providerId="ADAL" clId="{70F03EDF-FEA3-4668-9777-0AB03BABD981}" dt="2022-02-16T07:41:51.777" v="27492"/>
          <ac:picMkLst>
            <pc:docMk/>
            <pc:sldMk cId="1314209111" sldId="484"/>
            <ac:picMk id="10" creationId="{EF0CC4BA-400E-4F89-BE36-64E75B0505F2}"/>
          </ac:picMkLst>
        </pc:picChg>
      </pc:sldChg>
      <pc:sldChg chg="add del modNotesTx">
        <pc:chgData name="Knud Funch | Sound Hub Denmark" userId="11fd6e67-6ba5-462a-9cba-49086f95a5d8" providerId="ADAL" clId="{70F03EDF-FEA3-4668-9777-0AB03BABD981}" dt="2022-02-15T12:21:14.501" v="24941" actId="47"/>
        <pc:sldMkLst>
          <pc:docMk/>
          <pc:sldMk cId="4100572201" sldId="484"/>
        </pc:sldMkLst>
      </pc:sldChg>
      <pc:sldChg chg="addSp delSp modSp add mod modNotesTx">
        <pc:chgData name="Knud Funch | Sound Hub Denmark" userId="11fd6e67-6ba5-462a-9cba-49086f95a5d8" providerId="ADAL" clId="{70F03EDF-FEA3-4668-9777-0AB03BABD981}" dt="2022-02-23T15:07:39.894" v="67203" actId="12"/>
        <pc:sldMkLst>
          <pc:docMk/>
          <pc:sldMk cId="1403189598" sldId="485"/>
        </pc:sldMkLst>
        <pc:spChg chg="mod">
          <ac:chgData name="Knud Funch | Sound Hub Denmark" userId="11fd6e67-6ba5-462a-9cba-49086f95a5d8" providerId="ADAL" clId="{70F03EDF-FEA3-4668-9777-0AB03BABD981}" dt="2022-02-16T10:19:06.044" v="30696" actId="20577"/>
          <ac:spMkLst>
            <pc:docMk/>
            <pc:sldMk cId="1403189598" sldId="485"/>
            <ac:spMk id="6" creationId="{17ACC8CB-BCB7-4397-9561-0283A6EE4A3C}"/>
          </ac:spMkLst>
        </pc:spChg>
        <pc:picChg chg="add del mod">
          <ac:chgData name="Knud Funch | Sound Hub Denmark" userId="11fd6e67-6ba5-462a-9cba-49086f95a5d8" providerId="ADAL" clId="{70F03EDF-FEA3-4668-9777-0AB03BABD981}" dt="2022-02-16T10:27:38.238" v="30922" actId="478"/>
          <ac:picMkLst>
            <pc:docMk/>
            <pc:sldMk cId="1403189598" sldId="485"/>
            <ac:picMk id="3" creationId="{37AADB64-F3A6-452B-9412-C5F16C2B7212}"/>
          </ac:picMkLst>
        </pc:picChg>
        <pc:picChg chg="del">
          <ac:chgData name="Knud Funch | Sound Hub Denmark" userId="11fd6e67-6ba5-462a-9cba-49086f95a5d8" providerId="ADAL" clId="{70F03EDF-FEA3-4668-9777-0AB03BABD981}" dt="2022-02-16T07:58:10.852" v="28386" actId="478"/>
          <ac:picMkLst>
            <pc:docMk/>
            <pc:sldMk cId="1403189598" sldId="485"/>
            <ac:picMk id="10" creationId="{EF0CC4BA-400E-4F89-BE36-64E75B0505F2}"/>
          </ac:picMkLst>
        </pc:picChg>
        <pc:picChg chg="add del mod">
          <ac:chgData name="Knud Funch | Sound Hub Denmark" userId="11fd6e67-6ba5-462a-9cba-49086f95a5d8" providerId="ADAL" clId="{70F03EDF-FEA3-4668-9777-0AB03BABD981}" dt="2022-02-16T10:32:12.143" v="30940" actId="478"/>
          <ac:picMkLst>
            <pc:docMk/>
            <pc:sldMk cId="1403189598" sldId="485"/>
            <ac:picMk id="13" creationId="{8AFD9C16-7520-49DE-876E-7992A7481F2F}"/>
          </ac:picMkLst>
        </pc:picChg>
        <pc:picChg chg="add mod">
          <ac:chgData name="Knud Funch | Sound Hub Denmark" userId="11fd6e67-6ba5-462a-9cba-49086f95a5d8" providerId="ADAL" clId="{70F03EDF-FEA3-4668-9777-0AB03BABD981}" dt="2022-02-16T10:32:15.279" v="30941" actId="1076"/>
          <ac:picMkLst>
            <pc:docMk/>
            <pc:sldMk cId="1403189598" sldId="485"/>
            <ac:picMk id="15" creationId="{7109AA9F-46C5-4C69-BDF3-2D1ABE7CC3DE}"/>
          </ac:picMkLst>
        </pc:picChg>
        <pc:cxnChg chg="add del mod">
          <ac:chgData name="Knud Funch | Sound Hub Denmark" userId="11fd6e67-6ba5-462a-9cba-49086f95a5d8" providerId="ADAL" clId="{70F03EDF-FEA3-4668-9777-0AB03BABD981}" dt="2022-02-16T10:32:36.868" v="30943" actId="478"/>
          <ac:cxnSpMkLst>
            <pc:docMk/>
            <pc:sldMk cId="1403189598" sldId="485"/>
            <ac:cxnSpMk id="11" creationId="{5458F5F8-7D19-49EC-A82E-B879097BFB43}"/>
          </ac:cxnSpMkLst>
        </pc:cxnChg>
        <pc:cxnChg chg="add del mod">
          <ac:chgData name="Knud Funch | Sound Hub Denmark" userId="11fd6e67-6ba5-462a-9cba-49086f95a5d8" providerId="ADAL" clId="{70F03EDF-FEA3-4668-9777-0AB03BABD981}" dt="2022-02-16T10:32:34.248" v="30942" actId="478"/>
          <ac:cxnSpMkLst>
            <pc:docMk/>
            <pc:sldMk cId="1403189598" sldId="485"/>
            <ac:cxnSpMk id="12" creationId="{66ED7003-9B59-4DBC-9014-7620E47927F2}"/>
          </ac:cxnSpMkLst>
        </pc:cxnChg>
      </pc:sldChg>
      <pc:sldChg chg="addSp delSp modSp add mod modNotesTx">
        <pc:chgData name="Knud Funch | Sound Hub Denmark" userId="11fd6e67-6ba5-462a-9cba-49086f95a5d8" providerId="ADAL" clId="{70F03EDF-FEA3-4668-9777-0AB03BABD981}" dt="2022-02-18T09:37:12.959" v="40689" actId="20577"/>
        <pc:sldMkLst>
          <pc:docMk/>
          <pc:sldMk cId="1458558163" sldId="486"/>
        </pc:sldMkLst>
        <pc:spChg chg="mod">
          <ac:chgData name="Knud Funch | Sound Hub Denmark" userId="11fd6e67-6ba5-462a-9cba-49086f95a5d8" providerId="ADAL" clId="{70F03EDF-FEA3-4668-9777-0AB03BABD981}" dt="2022-02-16T12:11:18.872" v="32502" actId="20577"/>
          <ac:spMkLst>
            <pc:docMk/>
            <pc:sldMk cId="1458558163" sldId="486"/>
            <ac:spMk id="6" creationId="{17ACC8CB-BCB7-4397-9561-0283A6EE4A3C}"/>
          </ac:spMkLst>
        </pc:spChg>
        <pc:picChg chg="add del mod">
          <ac:chgData name="Knud Funch | Sound Hub Denmark" userId="11fd6e67-6ba5-462a-9cba-49086f95a5d8" providerId="ADAL" clId="{70F03EDF-FEA3-4668-9777-0AB03BABD981}" dt="2022-02-16T09:56:17.525" v="30658" actId="478"/>
          <ac:picMkLst>
            <pc:docMk/>
            <pc:sldMk cId="1458558163" sldId="486"/>
            <ac:picMk id="3" creationId="{FC8FC712-1E88-49C6-AC08-1DA8D1610D82}"/>
          </ac:picMkLst>
        </pc:picChg>
        <pc:picChg chg="add del mod">
          <ac:chgData name="Knud Funch | Sound Hub Denmark" userId="11fd6e67-6ba5-462a-9cba-49086f95a5d8" providerId="ADAL" clId="{70F03EDF-FEA3-4668-9777-0AB03BABD981}" dt="2022-02-16T10:13:06.897" v="30664" actId="478"/>
          <ac:picMkLst>
            <pc:docMk/>
            <pc:sldMk cId="1458558163" sldId="486"/>
            <ac:picMk id="10" creationId="{536C914D-520D-402A-9857-64A02E15E5E1}"/>
          </ac:picMkLst>
        </pc:picChg>
        <pc:picChg chg="add mod">
          <ac:chgData name="Knud Funch | Sound Hub Denmark" userId="11fd6e67-6ba5-462a-9cba-49086f95a5d8" providerId="ADAL" clId="{70F03EDF-FEA3-4668-9777-0AB03BABD981}" dt="2022-02-16T10:13:13.609" v="30667" actId="1076"/>
          <ac:picMkLst>
            <pc:docMk/>
            <pc:sldMk cId="1458558163" sldId="486"/>
            <ac:picMk id="12" creationId="{04F92069-E0DF-467C-994B-E7AF03444DE6}"/>
          </ac:picMkLst>
        </pc:picChg>
      </pc:sldChg>
      <pc:sldChg chg="addSp delSp modSp add mod modNotesTx">
        <pc:chgData name="Knud Funch | Sound Hub Denmark" userId="11fd6e67-6ba5-462a-9cba-49086f95a5d8" providerId="ADAL" clId="{70F03EDF-FEA3-4668-9777-0AB03BABD981}" dt="2022-02-16T12:08:25.992" v="32409" actId="20577"/>
        <pc:sldMkLst>
          <pc:docMk/>
          <pc:sldMk cId="163661712" sldId="487"/>
        </pc:sldMkLst>
        <pc:spChg chg="mod">
          <ac:chgData name="Knud Funch | Sound Hub Denmark" userId="11fd6e67-6ba5-462a-9cba-49086f95a5d8" providerId="ADAL" clId="{70F03EDF-FEA3-4668-9777-0AB03BABD981}" dt="2022-02-16T10:19:16.340" v="30707" actId="20577"/>
          <ac:spMkLst>
            <pc:docMk/>
            <pc:sldMk cId="163661712" sldId="487"/>
            <ac:spMk id="6" creationId="{17ACC8CB-BCB7-4397-9561-0283A6EE4A3C}"/>
          </ac:spMkLst>
        </pc:spChg>
        <pc:spChg chg="add mod">
          <ac:chgData name="Knud Funch | Sound Hub Denmark" userId="11fd6e67-6ba5-462a-9cba-49086f95a5d8" providerId="ADAL" clId="{70F03EDF-FEA3-4668-9777-0AB03BABD981}" dt="2022-02-16T10:30:37.198" v="30936" actId="14100"/>
          <ac:spMkLst>
            <pc:docMk/>
            <pc:sldMk cId="163661712" sldId="487"/>
            <ac:spMk id="10" creationId="{3C0322D1-66A8-4C36-B1B4-774046225EFC}"/>
          </ac:spMkLst>
        </pc:spChg>
        <pc:spChg chg="add mod">
          <ac:chgData name="Knud Funch | Sound Hub Denmark" userId="11fd6e67-6ba5-462a-9cba-49086f95a5d8" providerId="ADAL" clId="{70F03EDF-FEA3-4668-9777-0AB03BABD981}" dt="2022-02-16T10:30:42.278" v="30937" actId="1076"/>
          <ac:spMkLst>
            <pc:docMk/>
            <pc:sldMk cId="163661712" sldId="487"/>
            <ac:spMk id="11" creationId="{5617468C-D1AA-49C6-A17D-446FA98450EF}"/>
          </ac:spMkLst>
        </pc:spChg>
        <pc:spChg chg="add mod">
          <ac:chgData name="Knud Funch | Sound Hub Denmark" userId="11fd6e67-6ba5-462a-9cba-49086f95a5d8" providerId="ADAL" clId="{70F03EDF-FEA3-4668-9777-0AB03BABD981}" dt="2022-02-16T10:30:44.211" v="30938" actId="1076"/>
          <ac:spMkLst>
            <pc:docMk/>
            <pc:sldMk cId="163661712" sldId="487"/>
            <ac:spMk id="12" creationId="{DB7CD150-907F-455A-9297-424B81B36562}"/>
          </ac:spMkLst>
        </pc:spChg>
        <pc:picChg chg="del mod">
          <ac:chgData name="Knud Funch | Sound Hub Denmark" userId="11fd6e67-6ba5-462a-9cba-49086f95a5d8" providerId="ADAL" clId="{70F03EDF-FEA3-4668-9777-0AB03BABD981}" dt="2022-02-16T10:17:27.033" v="30680" actId="478"/>
          <ac:picMkLst>
            <pc:docMk/>
            <pc:sldMk cId="163661712" sldId="487"/>
            <ac:picMk id="3" creationId="{37AADB64-F3A6-452B-9412-C5F16C2B7212}"/>
          </ac:picMkLst>
        </pc:picChg>
        <pc:picChg chg="add del mod">
          <ac:chgData name="Knud Funch | Sound Hub Denmark" userId="11fd6e67-6ba5-462a-9cba-49086f95a5d8" providerId="ADAL" clId="{70F03EDF-FEA3-4668-9777-0AB03BABD981}" dt="2022-02-16T10:27:41.732" v="30923" actId="478"/>
          <ac:picMkLst>
            <pc:docMk/>
            <pc:sldMk cId="163661712" sldId="487"/>
            <ac:picMk id="9" creationId="{C38949C5-B963-40A8-9B16-2C603EE27DDE}"/>
          </ac:picMkLst>
        </pc:picChg>
        <pc:picChg chg="add mod ord">
          <ac:chgData name="Knud Funch | Sound Hub Denmark" userId="11fd6e67-6ba5-462a-9cba-49086f95a5d8" providerId="ADAL" clId="{70F03EDF-FEA3-4668-9777-0AB03BABD981}" dt="2022-02-16T10:30:28.846" v="30935" actId="167"/>
          <ac:picMkLst>
            <pc:docMk/>
            <pc:sldMk cId="163661712" sldId="487"/>
            <ac:picMk id="19" creationId="{9B96FB5B-1B9C-4088-93D3-E22F68D5550F}"/>
          </ac:picMkLst>
        </pc:picChg>
        <pc:cxnChg chg="add del mod">
          <ac:chgData name="Knud Funch | Sound Hub Denmark" userId="11fd6e67-6ba5-462a-9cba-49086f95a5d8" providerId="ADAL" clId="{70F03EDF-FEA3-4668-9777-0AB03BABD981}" dt="2022-02-16T10:32:42.936" v="30945" actId="478"/>
          <ac:cxnSpMkLst>
            <pc:docMk/>
            <pc:sldMk cId="163661712" sldId="487"/>
            <ac:cxnSpMk id="14" creationId="{E88D4567-52CE-42F0-AAFA-683D6D0D5441}"/>
          </ac:cxnSpMkLst>
        </pc:cxnChg>
        <pc:cxnChg chg="add del mod">
          <ac:chgData name="Knud Funch | Sound Hub Denmark" userId="11fd6e67-6ba5-462a-9cba-49086f95a5d8" providerId="ADAL" clId="{70F03EDF-FEA3-4668-9777-0AB03BABD981}" dt="2022-02-16T10:32:41.060" v="30944" actId="478"/>
          <ac:cxnSpMkLst>
            <pc:docMk/>
            <pc:sldMk cId="163661712" sldId="487"/>
            <ac:cxnSpMk id="16" creationId="{79D906D9-D878-492A-81F4-32D0443CD75E}"/>
          </ac:cxnSpMkLst>
        </pc:cxnChg>
      </pc:sldChg>
      <pc:sldChg chg="add del">
        <pc:chgData name="Knud Funch | Sound Hub Denmark" userId="11fd6e67-6ba5-462a-9cba-49086f95a5d8" providerId="ADAL" clId="{70F03EDF-FEA3-4668-9777-0AB03BABD981}" dt="2022-02-16T09:55:32.607" v="30654"/>
        <pc:sldMkLst>
          <pc:docMk/>
          <pc:sldMk cId="1983701922" sldId="487"/>
        </pc:sldMkLst>
      </pc:sldChg>
      <pc:sldChg chg="add del">
        <pc:chgData name="Knud Funch | Sound Hub Denmark" userId="11fd6e67-6ba5-462a-9cba-49086f95a5d8" providerId="ADAL" clId="{70F03EDF-FEA3-4668-9777-0AB03BABD981}" dt="2022-02-16T10:17:11.985" v="30678" actId="47"/>
        <pc:sldMkLst>
          <pc:docMk/>
          <pc:sldMk cId="877117803" sldId="488"/>
        </pc:sldMkLst>
      </pc:sldChg>
      <pc:sldChg chg="delSp modSp add del mod">
        <pc:chgData name="Knud Funch | Sound Hub Denmark" userId="11fd6e67-6ba5-462a-9cba-49086f95a5d8" providerId="ADAL" clId="{70F03EDF-FEA3-4668-9777-0AB03BABD981}" dt="2022-02-16T12:10:57.652" v="32442" actId="47"/>
        <pc:sldMkLst>
          <pc:docMk/>
          <pc:sldMk cId="1519652894" sldId="488"/>
        </pc:sldMkLst>
        <pc:spChg chg="mod">
          <ac:chgData name="Knud Funch | Sound Hub Denmark" userId="11fd6e67-6ba5-462a-9cba-49086f95a5d8" providerId="ADAL" clId="{70F03EDF-FEA3-4668-9777-0AB03BABD981}" dt="2022-02-16T12:09:25.569" v="32441" actId="20577"/>
          <ac:spMkLst>
            <pc:docMk/>
            <pc:sldMk cId="1519652894" sldId="488"/>
            <ac:spMk id="6" creationId="{17ACC8CB-BCB7-4397-9561-0283A6EE4A3C}"/>
          </ac:spMkLst>
        </pc:spChg>
        <pc:spChg chg="del">
          <ac:chgData name="Knud Funch | Sound Hub Denmark" userId="11fd6e67-6ba5-462a-9cba-49086f95a5d8" providerId="ADAL" clId="{70F03EDF-FEA3-4668-9777-0AB03BABD981}" dt="2022-02-16T12:09:09.263" v="32411" actId="478"/>
          <ac:spMkLst>
            <pc:docMk/>
            <pc:sldMk cId="1519652894" sldId="488"/>
            <ac:spMk id="10" creationId="{3C0322D1-66A8-4C36-B1B4-774046225EFC}"/>
          </ac:spMkLst>
        </pc:spChg>
        <pc:spChg chg="del">
          <ac:chgData name="Knud Funch | Sound Hub Denmark" userId="11fd6e67-6ba5-462a-9cba-49086f95a5d8" providerId="ADAL" clId="{70F03EDF-FEA3-4668-9777-0AB03BABD981}" dt="2022-02-16T12:09:14.985" v="32414" actId="478"/>
          <ac:spMkLst>
            <pc:docMk/>
            <pc:sldMk cId="1519652894" sldId="488"/>
            <ac:spMk id="11" creationId="{5617468C-D1AA-49C6-A17D-446FA98450EF}"/>
          </ac:spMkLst>
        </pc:spChg>
        <pc:spChg chg="del">
          <ac:chgData name="Knud Funch | Sound Hub Denmark" userId="11fd6e67-6ba5-462a-9cba-49086f95a5d8" providerId="ADAL" clId="{70F03EDF-FEA3-4668-9777-0AB03BABD981}" dt="2022-02-16T12:09:13.597" v="32413" actId="478"/>
          <ac:spMkLst>
            <pc:docMk/>
            <pc:sldMk cId="1519652894" sldId="488"/>
            <ac:spMk id="12" creationId="{DB7CD150-907F-455A-9297-424B81B36562}"/>
          </ac:spMkLst>
        </pc:spChg>
        <pc:picChg chg="del">
          <ac:chgData name="Knud Funch | Sound Hub Denmark" userId="11fd6e67-6ba5-462a-9cba-49086f95a5d8" providerId="ADAL" clId="{70F03EDF-FEA3-4668-9777-0AB03BABD981}" dt="2022-02-16T12:09:10.217" v="32412" actId="478"/>
          <ac:picMkLst>
            <pc:docMk/>
            <pc:sldMk cId="1519652894" sldId="488"/>
            <ac:picMk id="19" creationId="{9B96FB5B-1B9C-4088-93D3-E22F68D5550F}"/>
          </ac:picMkLst>
        </pc:picChg>
      </pc:sldChg>
      <pc:sldChg chg="addSp delSp modSp add mod ord modNotesTx">
        <pc:chgData name="Knud Funch | Sound Hub Denmark" userId="11fd6e67-6ba5-462a-9cba-49086f95a5d8" providerId="ADAL" clId="{70F03EDF-FEA3-4668-9777-0AB03BABD981}" dt="2022-02-17T12:06:13.748" v="37854"/>
        <pc:sldMkLst>
          <pc:docMk/>
          <pc:sldMk cId="3764836778" sldId="488"/>
        </pc:sldMkLst>
        <pc:spChg chg="del mod">
          <ac:chgData name="Knud Funch | Sound Hub Denmark" userId="11fd6e67-6ba5-462a-9cba-49086f95a5d8" providerId="ADAL" clId="{70F03EDF-FEA3-4668-9777-0AB03BABD981}" dt="2022-02-17T10:21:54.204" v="35642" actId="478"/>
          <ac:spMkLst>
            <pc:docMk/>
            <pc:sldMk cId="3764836778" sldId="488"/>
            <ac:spMk id="4" creationId="{313B8EF2-7CE3-4E2C-901C-2FD646096EAA}"/>
          </ac:spMkLst>
        </pc:spChg>
        <pc:spChg chg="mod">
          <ac:chgData name="Knud Funch | Sound Hub Denmark" userId="11fd6e67-6ba5-462a-9cba-49086f95a5d8" providerId="ADAL" clId="{70F03EDF-FEA3-4668-9777-0AB03BABD981}" dt="2022-02-17T10:41:46.318" v="37456" actId="20577"/>
          <ac:spMkLst>
            <pc:docMk/>
            <pc:sldMk cId="3764836778" sldId="488"/>
            <ac:spMk id="8" creationId="{C4D09B7D-9160-4A83-A201-FAB8384382FE}"/>
          </ac:spMkLst>
        </pc:spChg>
        <pc:spChg chg="mod">
          <ac:chgData name="Knud Funch | Sound Hub Denmark" userId="11fd6e67-6ba5-462a-9cba-49086f95a5d8" providerId="ADAL" clId="{70F03EDF-FEA3-4668-9777-0AB03BABD981}" dt="2022-02-17T10:22:07.881" v="35690" actId="20577"/>
          <ac:spMkLst>
            <pc:docMk/>
            <pc:sldMk cId="3764836778" sldId="488"/>
            <ac:spMk id="12" creationId="{4EA135EF-AB5B-465A-9DE4-D4E1084B8E67}"/>
          </ac:spMkLst>
        </pc:spChg>
        <pc:spChg chg="mod">
          <ac:chgData name="Knud Funch | Sound Hub Denmark" userId="11fd6e67-6ba5-462a-9cba-49086f95a5d8" providerId="ADAL" clId="{70F03EDF-FEA3-4668-9777-0AB03BABD981}" dt="2022-02-17T10:21:57.659" v="35644"/>
          <ac:spMkLst>
            <pc:docMk/>
            <pc:sldMk cId="3764836778" sldId="488"/>
            <ac:spMk id="14" creationId="{78C31E50-A1CB-425E-9779-F9206402ED74}"/>
          </ac:spMkLst>
        </pc:spChg>
        <pc:grpChg chg="del">
          <ac:chgData name="Knud Funch | Sound Hub Denmark" userId="11fd6e67-6ba5-462a-9cba-49086f95a5d8" providerId="ADAL" clId="{70F03EDF-FEA3-4668-9777-0AB03BABD981}" dt="2022-02-17T10:21:55.551" v="35643" actId="478"/>
          <ac:grpSpMkLst>
            <pc:docMk/>
            <pc:sldMk cId="3764836778" sldId="488"/>
            <ac:grpSpMk id="3" creationId="{00E3D6D5-BF5A-41A8-AF0D-97DDEE36969A}"/>
          </ac:grpSpMkLst>
        </pc:grpChg>
        <pc:grpChg chg="add mod">
          <ac:chgData name="Knud Funch | Sound Hub Denmark" userId="11fd6e67-6ba5-462a-9cba-49086f95a5d8" providerId="ADAL" clId="{70F03EDF-FEA3-4668-9777-0AB03BABD981}" dt="2022-02-17T10:21:57.659" v="35644"/>
          <ac:grpSpMkLst>
            <pc:docMk/>
            <pc:sldMk cId="3764836778" sldId="488"/>
            <ac:grpSpMk id="10" creationId="{A0CBF12A-45C0-4629-8BE1-D5C77742F03A}"/>
          </ac:grpSpMkLst>
        </pc:grpChg>
        <pc:grpChg chg="mod">
          <ac:chgData name="Knud Funch | Sound Hub Denmark" userId="11fd6e67-6ba5-462a-9cba-49086f95a5d8" providerId="ADAL" clId="{70F03EDF-FEA3-4668-9777-0AB03BABD981}" dt="2022-02-17T10:21:57.659" v="35644"/>
          <ac:grpSpMkLst>
            <pc:docMk/>
            <pc:sldMk cId="3764836778" sldId="488"/>
            <ac:grpSpMk id="11" creationId="{08960DDA-BE6B-4E4B-AF2E-26E1270131E8}"/>
          </ac:grpSpMkLst>
        </pc:grpChg>
        <pc:picChg chg="mod">
          <ac:chgData name="Knud Funch | Sound Hub Denmark" userId="11fd6e67-6ba5-462a-9cba-49086f95a5d8" providerId="ADAL" clId="{70F03EDF-FEA3-4668-9777-0AB03BABD981}" dt="2022-02-17T10:36:36.029" v="37395"/>
          <ac:picMkLst>
            <pc:docMk/>
            <pc:sldMk cId="3764836778" sldId="488"/>
            <ac:picMk id="9" creationId="{EE2722FC-B735-41AF-9682-435654F0BE21}"/>
          </ac:picMkLst>
        </pc:picChg>
        <pc:picChg chg="mod">
          <ac:chgData name="Knud Funch | Sound Hub Denmark" userId="11fd6e67-6ba5-462a-9cba-49086f95a5d8" providerId="ADAL" clId="{70F03EDF-FEA3-4668-9777-0AB03BABD981}" dt="2022-02-17T10:21:57.659" v="35644"/>
          <ac:picMkLst>
            <pc:docMk/>
            <pc:sldMk cId="3764836778" sldId="488"/>
            <ac:picMk id="13" creationId="{EA1D4D25-F8CC-46F6-B750-1C2E9A6F81E4}"/>
          </ac:picMkLst>
        </pc:picChg>
        <pc:picChg chg="add mod">
          <ac:chgData name="Knud Funch | Sound Hub Denmark" userId="11fd6e67-6ba5-462a-9cba-49086f95a5d8" providerId="ADAL" clId="{70F03EDF-FEA3-4668-9777-0AB03BABD981}" dt="2022-02-17T10:37:06.140" v="37396"/>
          <ac:picMkLst>
            <pc:docMk/>
            <pc:sldMk cId="3764836778" sldId="488"/>
            <ac:picMk id="1026" creationId="{83C2DBB4-6255-45D8-B572-DB9B68E765C1}"/>
          </ac:picMkLst>
        </pc:picChg>
        <pc:picChg chg="del">
          <ac:chgData name="Knud Funch | Sound Hub Denmark" userId="11fd6e67-6ba5-462a-9cba-49086f95a5d8" providerId="ADAL" clId="{70F03EDF-FEA3-4668-9777-0AB03BABD981}" dt="2022-02-17T09:25:14.394" v="35026" actId="478"/>
          <ac:picMkLst>
            <pc:docMk/>
            <pc:sldMk cId="3764836778" sldId="488"/>
            <ac:picMk id="2050" creationId="{1321C9FF-7468-4700-932F-1382ED687604}"/>
          </ac:picMkLst>
        </pc:picChg>
      </pc:sldChg>
      <pc:sldChg chg="addSp delSp modSp new mod ord modNotesTx">
        <pc:chgData name="Knud Funch | Sound Hub Denmark" userId="11fd6e67-6ba5-462a-9cba-49086f95a5d8" providerId="ADAL" clId="{70F03EDF-FEA3-4668-9777-0AB03BABD981}" dt="2022-02-24T08:53:01.808" v="69704" actId="6549"/>
        <pc:sldMkLst>
          <pc:docMk/>
          <pc:sldMk cId="442377660" sldId="489"/>
        </pc:sldMkLst>
        <pc:spChg chg="mod">
          <ac:chgData name="Knud Funch | Sound Hub Denmark" userId="11fd6e67-6ba5-462a-9cba-49086f95a5d8" providerId="ADAL" clId="{70F03EDF-FEA3-4668-9777-0AB03BABD981}" dt="2022-02-17T12:33:59.802" v="38806" actId="20577"/>
          <ac:spMkLst>
            <pc:docMk/>
            <pc:sldMk cId="442377660" sldId="489"/>
            <ac:spMk id="6" creationId="{1748C19A-A468-4C84-8C21-AAC52922DAAE}"/>
          </ac:spMkLst>
        </pc:spChg>
        <pc:spChg chg="mod">
          <ac:chgData name="Knud Funch | Sound Hub Denmark" userId="11fd6e67-6ba5-462a-9cba-49086f95a5d8" providerId="ADAL" clId="{70F03EDF-FEA3-4668-9777-0AB03BABD981}" dt="2022-02-17T10:22:30.100" v="35691"/>
          <ac:spMkLst>
            <pc:docMk/>
            <pc:sldMk cId="442377660" sldId="489"/>
            <ac:spMk id="8" creationId="{DA9FD976-87BE-46CA-B878-0CE77CEBCA92}"/>
          </ac:spMkLst>
        </pc:spChg>
        <pc:spChg chg="add mod">
          <ac:chgData name="Knud Funch | Sound Hub Denmark" userId="11fd6e67-6ba5-462a-9cba-49086f95a5d8" providerId="ADAL" clId="{70F03EDF-FEA3-4668-9777-0AB03BABD981}" dt="2022-02-17T12:02:41.727" v="37708" actId="1076"/>
          <ac:spMkLst>
            <pc:docMk/>
            <pc:sldMk cId="442377660" sldId="489"/>
            <ac:spMk id="10" creationId="{610914AE-9212-47DA-BFC8-A0D51C08E7F4}"/>
          </ac:spMkLst>
        </pc:spChg>
        <pc:grpChg chg="add mod">
          <ac:chgData name="Knud Funch | Sound Hub Denmark" userId="11fd6e67-6ba5-462a-9cba-49086f95a5d8" providerId="ADAL" clId="{70F03EDF-FEA3-4668-9777-0AB03BABD981}" dt="2022-02-17T10:22:30.100" v="35691"/>
          <ac:grpSpMkLst>
            <pc:docMk/>
            <pc:sldMk cId="442377660" sldId="489"/>
            <ac:grpSpMk id="4" creationId="{2B339ABA-6DE4-4E4B-BEB2-3723A1209DF4}"/>
          </ac:grpSpMkLst>
        </pc:grpChg>
        <pc:grpChg chg="mod">
          <ac:chgData name="Knud Funch | Sound Hub Denmark" userId="11fd6e67-6ba5-462a-9cba-49086f95a5d8" providerId="ADAL" clId="{70F03EDF-FEA3-4668-9777-0AB03BABD981}" dt="2022-02-17T10:22:30.100" v="35691"/>
          <ac:grpSpMkLst>
            <pc:docMk/>
            <pc:sldMk cId="442377660" sldId="489"/>
            <ac:grpSpMk id="5" creationId="{20DE544F-794C-42D4-AF63-073ADDD36C74}"/>
          </ac:grpSpMkLst>
        </pc:grpChg>
        <pc:picChg chg="add del mod">
          <ac:chgData name="Knud Funch | Sound Hub Denmark" userId="11fd6e67-6ba5-462a-9cba-49086f95a5d8" providerId="ADAL" clId="{70F03EDF-FEA3-4668-9777-0AB03BABD981}" dt="2022-02-17T12:02:29.819" v="37704" actId="478"/>
          <ac:picMkLst>
            <pc:docMk/>
            <pc:sldMk cId="442377660" sldId="489"/>
            <ac:picMk id="3" creationId="{53E580A9-A8D5-49EA-88C8-A22E9FFA7C9D}"/>
          </ac:picMkLst>
        </pc:picChg>
        <pc:picChg chg="mod">
          <ac:chgData name="Knud Funch | Sound Hub Denmark" userId="11fd6e67-6ba5-462a-9cba-49086f95a5d8" providerId="ADAL" clId="{70F03EDF-FEA3-4668-9777-0AB03BABD981}" dt="2022-02-17T10:22:30.100" v="35691"/>
          <ac:picMkLst>
            <pc:docMk/>
            <pc:sldMk cId="442377660" sldId="489"/>
            <ac:picMk id="7" creationId="{DC7F6D21-54B3-4C0D-9764-728296A888AD}"/>
          </ac:picMkLst>
        </pc:picChg>
        <pc:picChg chg="add mod">
          <ac:chgData name="Knud Funch | Sound Hub Denmark" userId="11fd6e67-6ba5-462a-9cba-49086f95a5d8" providerId="ADAL" clId="{70F03EDF-FEA3-4668-9777-0AB03BABD981}" dt="2022-02-17T12:02:44.484" v="37709" actId="1076"/>
          <ac:picMkLst>
            <pc:docMk/>
            <pc:sldMk cId="442377660" sldId="489"/>
            <ac:picMk id="12" creationId="{08FAFC59-4BF7-48B5-BAFC-ED889E596BB6}"/>
          </ac:picMkLst>
        </pc:picChg>
      </pc:sldChg>
      <pc:sldChg chg="modSp add mod">
        <pc:chgData name="Knud Funch | Sound Hub Denmark" userId="11fd6e67-6ba5-462a-9cba-49086f95a5d8" providerId="ADAL" clId="{70F03EDF-FEA3-4668-9777-0AB03BABD981}" dt="2022-02-23T10:25:13.530" v="62080"/>
        <pc:sldMkLst>
          <pc:docMk/>
          <pc:sldMk cId="1067725048" sldId="490"/>
        </pc:sldMkLst>
        <pc:spChg chg="mod">
          <ac:chgData name="Knud Funch | Sound Hub Denmark" userId="11fd6e67-6ba5-462a-9cba-49086f95a5d8" providerId="ADAL" clId="{70F03EDF-FEA3-4668-9777-0AB03BABD981}" dt="2022-02-23T10:25:13.530" v="62080"/>
          <ac:spMkLst>
            <pc:docMk/>
            <pc:sldMk cId="1067725048" sldId="490"/>
            <ac:spMk id="3" creationId="{AFF331CC-F88A-4BF6-8218-B058CAF203B5}"/>
          </ac:spMkLst>
        </pc:spChg>
      </pc:sldChg>
      <pc:sldChg chg="modSp add mod modNotesTx">
        <pc:chgData name="Knud Funch | Sound Hub Denmark" userId="11fd6e67-6ba5-462a-9cba-49086f95a5d8" providerId="ADAL" clId="{70F03EDF-FEA3-4668-9777-0AB03BABD981}" dt="2022-02-24T07:46:13.322" v="68114" actId="20577"/>
        <pc:sldMkLst>
          <pc:docMk/>
          <pc:sldMk cId="121883409" sldId="491"/>
        </pc:sldMkLst>
        <pc:spChg chg="mod">
          <ac:chgData name="Knud Funch | Sound Hub Denmark" userId="11fd6e67-6ba5-462a-9cba-49086f95a5d8" providerId="ADAL" clId="{70F03EDF-FEA3-4668-9777-0AB03BABD981}" dt="2022-02-18T12:08:31.330" v="43568" actId="6549"/>
          <ac:spMkLst>
            <pc:docMk/>
            <pc:sldMk cId="121883409" sldId="491"/>
            <ac:spMk id="14" creationId="{DCC40726-C0E3-49B7-908C-2B37CB89C533}"/>
          </ac:spMkLst>
        </pc:spChg>
      </pc:sldChg>
      <pc:sldChg chg="addSp delSp modSp add mod modNotesTx">
        <pc:chgData name="Knud Funch | Sound Hub Denmark" userId="11fd6e67-6ba5-462a-9cba-49086f95a5d8" providerId="ADAL" clId="{70F03EDF-FEA3-4668-9777-0AB03BABD981}" dt="2022-02-24T07:44:31.751" v="67945" actId="20577"/>
        <pc:sldMkLst>
          <pc:docMk/>
          <pc:sldMk cId="2430679913" sldId="492"/>
        </pc:sldMkLst>
        <pc:spChg chg="mod">
          <ac:chgData name="Knud Funch | Sound Hub Denmark" userId="11fd6e67-6ba5-462a-9cba-49086f95a5d8" providerId="ADAL" clId="{70F03EDF-FEA3-4668-9777-0AB03BABD981}" dt="2022-02-18T11:27:58.504" v="43556" actId="20577"/>
          <ac:spMkLst>
            <pc:docMk/>
            <pc:sldMk cId="2430679913" sldId="492"/>
            <ac:spMk id="13" creationId="{EAA53740-51C9-4F03-8DA4-5328D9E0DA2E}"/>
          </ac:spMkLst>
        </pc:spChg>
        <pc:spChg chg="mod">
          <ac:chgData name="Knud Funch | Sound Hub Denmark" userId="11fd6e67-6ba5-462a-9cba-49086f95a5d8" providerId="ADAL" clId="{70F03EDF-FEA3-4668-9777-0AB03BABD981}" dt="2022-02-18T12:14:55.524" v="44277" actId="1076"/>
          <ac:spMkLst>
            <pc:docMk/>
            <pc:sldMk cId="2430679913" sldId="492"/>
            <ac:spMk id="14" creationId="{DCC40726-C0E3-49B7-908C-2B37CB89C533}"/>
          </ac:spMkLst>
        </pc:spChg>
        <pc:spChg chg="mod">
          <ac:chgData name="Knud Funch | Sound Hub Denmark" userId="11fd6e67-6ba5-462a-9cba-49086f95a5d8" providerId="ADAL" clId="{70F03EDF-FEA3-4668-9777-0AB03BABD981}" dt="2022-02-18T12:14:42.752" v="44274"/>
          <ac:spMkLst>
            <pc:docMk/>
            <pc:sldMk cId="2430679913" sldId="492"/>
            <ac:spMk id="19" creationId="{42943A53-6F98-4A25-BF34-1D6E66B3CD24}"/>
          </ac:spMkLst>
        </pc:spChg>
        <pc:spChg chg="mod">
          <ac:chgData name="Knud Funch | Sound Hub Denmark" userId="11fd6e67-6ba5-462a-9cba-49086f95a5d8" providerId="ADAL" clId="{70F03EDF-FEA3-4668-9777-0AB03BABD981}" dt="2022-02-18T12:14:42.752" v="44274"/>
          <ac:spMkLst>
            <pc:docMk/>
            <pc:sldMk cId="2430679913" sldId="492"/>
            <ac:spMk id="21" creationId="{E1745E27-AEB1-4A58-86A5-63F9CD788791}"/>
          </ac:spMkLst>
        </pc:spChg>
        <pc:grpChg chg="add del mod">
          <ac:chgData name="Knud Funch | Sound Hub Denmark" userId="11fd6e67-6ba5-462a-9cba-49086f95a5d8" providerId="ADAL" clId="{70F03EDF-FEA3-4668-9777-0AB03BABD981}" dt="2022-02-18T12:15:00.368" v="44279"/>
          <ac:grpSpMkLst>
            <pc:docMk/>
            <pc:sldMk cId="2430679913" sldId="492"/>
            <ac:grpSpMk id="17" creationId="{ADA05334-C03D-4785-A9EC-7FB3A50ECDB4}"/>
          </ac:grpSpMkLst>
        </pc:grpChg>
        <pc:grpChg chg="mod">
          <ac:chgData name="Knud Funch | Sound Hub Denmark" userId="11fd6e67-6ba5-462a-9cba-49086f95a5d8" providerId="ADAL" clId="{70F03EDF-FEA3-4668-9777-0AB03BABD981}" dt="2022-02-18T12:14:42.752" v="44274"/>
          <ac:grpSpMkLst>
            <pc:docMk/>
            <pc:sldMk cId="2430679913" sldId="492"/>
            <ac:grpSpMk id="18" creationId="{8FCC06C5-C416-4471-9D67-4037EEC123A0}"/>
          </ac:grpSpMkLst>
        </pc:grpChg>
        <pc:picChg chg="add del mod">
          <ac:chgData name="Knud Funch | Sound Hub Denmark" userId="11fd6e67-6ba5-462a-9cba-49086f95a5d8" providerId="ADAL" clId="{70F03EDF-FEA3-4668-9777-0AB03BABD981}" dt="2022-02-18T12:05:56.278" v="43558" actId="478"/>
          <ac:picMkLst>
            <pc:docMk/>
            <pc:sldMk cId="2430679913" sldId="492"/>
            <ac:picMk id="3" creationId="{069A1647-8741-4CE1-822F-372891ABFE41}"/>
          </ac:picMkLst>
        </pc:picChg>
        <pc:picChg chg="add del mod">
          <ac:chgData name="Knud Funch | Sound Hub Denmark" userId="11fd6e67-6ba5-462a-9cba-49086f95a5d8" providerId="ADAL" clId="{70F03EDF-FEA3-4668-9777-0AB03BABD981}" dt="2022-02-18T12:14:56.195" v="44278" actId="478"/>
          <ac:picMkLst>
            <pc:docMk/>
            <pc:sldMk cId="2430679913" sldId="492"/>
            <ac:picMk id="5" creationId="{2F4508EB-DABC-40A9-AE04-E5B13ABA2721}"/>
          </ac:picMkLst>
        </pc:picChg>
        <pc:picChg chg="del">
          <ac:chgData name="Knud Funch | Sound Hub Denmark" userId="11fd6e67-6ba5-462a-9cba-49086f95a5d8" providerId="ADAL" clId="{70F03EDF-FEA3-4668-9777-0AB03BABD981}" dt="2022-02-18T11:25:18.142" v="43487" actId="478"/>
          <ac:picMkLst>
            <pc:docMk/>
            <pc:sldMk cId="2430679913" sldId="492"/>
            <ac:picMk id="9" creationId="{E7842BC4-FBD7-4673-A884-A3755954C737}"/>
          </ac:picMkLst>
        </pc:picChg>
        <pc:picChg chg="mod">
          <ac:chgData name="Knud Funch | Sound Hub Denmark" userId="11fd6e67-6ba5-462a-9cba-49086f95a5d8" providerId="ADAL" clId="{70F03EDF-FEA3-4668-9777-0AB03BABD981}" dt="2022-02-18T12:14:42.752" v="44274"/>
          <ac:picMkLst>
            <pc:docMk/>
            <pc:sldMk cId="2430679913" sldId="492"/>
            <ac:picMk id="20" creationId="{7071C367-20CF-4E97-80CB-8DD6A626DD37}"/>
          </ac:picMkLst>
        </pc:picChg>
      </pc:sldChg>
      <pc:sldChg chg="addSp delSp modSp add del mod modNotesTx">
        <pc:chgData name="Knud Funch | Sound Hub Denmark" userId="11fd6e67-6ba5-462a-9cba-49086f95a5d8" providerId="ADAL" clId="{70F03EDF-FEA3-4668-9777-0AB03BABD981}" dt="2022-02-18T14:19:50.315" v="49042" actId="47"/>
        <pc:sldMkLst>
          <pc:docMk/>
          <pc:sldMk cId="2531033366" sldId="493"/>
        </pc:sldMkLst>
        <pc:spChg chg="mod">
          <ac:chgData name="Knud Funch | Sound Hub Denmark" userId="11fd6e67-6ba5-462a-9cba-49086f95a5d8" providerId="ADAL" clId="{70F03EDF-FEA3-4668-9777-0AB03BABD981}" dt="2022-02-18T12:16:11.493" v="44383" actId="20577"/>
          <ac:spMkLst>
            <pc:docMk/>
            <pc:sldMk cId="2531033366" sldId="493"/>
            <ac:spMk id="13" creationId="{EAA53740-51C9-4F03-8DA4-5328D9E0DA2E}"/>
          </ac:spMkLst>
        </pc:spChg>
        <pc:spChg chg="del">
          <ac:chgData name="Knud Funch | Sound Hub Denmark" userId="11fd6e67-6ba5-462a-9cba-49086f95a5d8" providerId="ADAL" clId="{70F03EDF-FEA3-4668-9777-0AB03BABD981}" dt="2022-02-18T12:22:03.832" v="44386" actId="478"/>
          <ac:spMkLst>
            <pc:docMk/>
            <pc:sldMk cId="2531033366" sldId="493"/>
            <ac:spMk id="14" creationId="{DCC40726-C0E3-49B7-908C-2B37CB89C533}"/>
          </ac:spMkLst>
        </pc:spChg>
        <pc:spChg chg="add mod">
          <ac:chgData name="Knud Funch | Sound Hub Denmark" userId="11fd6e67-6ba5-462a-9cba-49086f95a5d8" providerId="ADAL" clId="{70F03EDF-FEA3-4668-9777-0AB03BABD981}" dt="2022-02-18T12:55:45.691" v="45001" actId="1076"/>
          <ac:spMkLst>
            <pc:docMk/>
            <pc:sldMk cId="2531033366" sldId="493"/>
            <ac:spMk id="17" creationId="{04A97DC9-E58A-4DFE-8804-9A6AB4E3DCD0}"/>
          </ac:spMkLst>
        </pc:spChg>
        <pc:spChg chg="add mod">
          <ac:chgData name="Knud Funch | Sound Hub Denmark" userId="11fd6e67-6ba5-462a-9cba-49086f95a5d8" providerId="ADAL" clId="{70F03EDF-FEA3-4668-9777-0AB03BABD981}" dt="2022-02-18T12:55:45.691" v="45001" actId="1076"/>
          <ac:spMkLst>
            <pc:docMk/>
            <pc:sldMk cId="2531033366" sldId="493"/>
            <ac:spMk id="18" creationId="{F853C5C7-46C3-44AC-9DA0-3EB0917BE5E2}"/>
          </ac:spMkLst>
        </pc:spChg>
        <pc:spChg chg="add mod">
          <ac:chgData name="Knud Funch | Sound Hub Denmark" userId="11fd6e67-6ba5-462a-9cba-49086f95a5d8" providerId="ADAL" clId="{70F03EDF-FEA3-4668-9777-0AB03BABD981}" dt="2022-02-18T12:55:45.691" v="45001" actId="1076"/>
          <ac:spMkLst>
            <pc:docMk/>
            <pc:sldMk cId="2531033366" sldId="493"/>
            <ac:spMk id="19" creationId="{8E23CAA1-049D-4875-8773-8E0B275B955D}"/>
          </ac:spMkLst>
        </pc:spChg>
        <pc:spChg chg="add mod">
          <ac:chgData name="Knud Funch | Sound Hub Denmark" userId="11fd6e67-6ba5-462a-9cba-49086f95a5d8" providerId="ADAL" clId="{70F03EDF-FEA3-4668-9777-0AB03BABD981}" dt="2022-02-18T12:55:45.691" v="45001" actId="1076"/>
          <ac:spMkLst>
            <pc:docMk/>
            <pc:sldMk cId="2531033366" sldId="493"/>
            <ac:spMk id="21" creationId="{5A2B9C88-A077-45C7-ABDB-C890B3C368C9}"/>
          </ac:spMkLst>
        </pc:spChg>
        <pc:picChg chg="add mod">
          <ac:chgData name="Knud Funch | Sound Hub Denmark" userId="11fd6e67-6ba5-462a-9cba-49086f95a5d8" providerId="ADAL" clId="{70F03EDF-FEA3-4668-9777-0AB03BABD981}" dt="2022-02-18T12:37:48.922" v="44397" actId="1076"/>
          <ac:picMkLst>
            <pc:docMk/>
            <pc:sldMk cId="2531033366" sldId="493"/>
            <ac:picMk id="3" creationId="{D080047F-EA4E-44DC-BF0C-21C940432664}"/>
          </ac:picMkLst>
        </pc:picChg>
        <pc:picChg chg="del">
          <ac:chgData name="Knud Funch | Sound Hub Denmark" userId="11fd6e67-6ba5-462a-9cba-49086f95a5d8" providerId="ADAL" clId="{70F03EDF-FEA3-4668-9777-0AB03BABD981}" dt="2022-02-18T12:22:01.944" v="44385" actId="478"/>
          <ac:picMkLst>
            <pc:docMk/>
            <pc:sldMk cId="2531033366" sldId="493"/>
            <ac:picMk id="5" creationId="{2F4508EB-DABC-40A9-AE04-E5B13ABA2721}"/>
          </ac:picMkLst>
        </pc:picChg>
        <pc:picChg chg="add mod">
          <ac:chgData name="Knud Funch | Sound Hub Denmark" userId="11fd6e67-6ba5-462a-9cba-49086f95a5d8" providerId="ADAL" clId="{70F03EDF-FEA3-4668-9777-0AB03BABD981}" dt="2022-02-18T12:37:53.861" v="44398" actId="1076"/>
          <ac:picMkLst>
            <pc:docMk/>
            <pc:sldMk cId="2531033366" sldId="493"/>
            <ac:picMk id="6" creationId="{5D048E97-6963-4463-9E15-E49BEFFD748F}"/>
          </ac:picMkLst>
        </pc:picChg>
        <pc:picChg chg="add mod">
          <ac:chgData name="Knud Funch | Sound Hub Denmark" userId="11fd6e67-6ba5-462a-9cba-49086f95a5d8" providerId="ADAL" clId="{70F03EDF-FEA3-4668-9777-0AB03BABD981}" dt="2022-02-18T12:37:56.967" v="44399" actId="1076"/>
          <ac:picMkLst>
            <pc:docMk/>
            <pc:sldMk cId="2531033366" sldId="493"/>
            <ac:picMk id="8" creationId="{9382E00D-D1D1-4F92-96E5-0DB2041BC10A}"/>
          </ac:picMkLst>
        </pc:picChg>
        <pc:picChg chg="add mod">
          <ac:chgData name="Knud Funch | Sound Hub Denmark" userId="11fd6e67-6ba5-462a-9cba-49086f95a5d8" providerId="ADAL" clId="{70F03EDF-FEA3-4668-9777-0AB03BABD981}" dt="2022-02-18T12:38:01.129" v="44400" actId="1076"/>
          <ac:picMkLst>
            <pc:docMk/>
            <pc:sldMk cId="2531033366" sldId="493"/>
            <ac:picMk id="10" creationId="{20A92279-3816-4748-BC90-3739F74E460B}"/>
          </ac:picMkLst>
        </pc:picChg>
      </pc:sldChg>
      <pc:sldChg chg="add del">
        <pc:chgData name="Knud Funch | Sound Hub Denmark" userId="11fd6e67-6ba5-462a-9cba-49086f95a5d8" providerId="ADAL" clId="{70F03EDF-FEA3-4668-9777-0AB03BABD981}" dt="2022-02-18T11:25:06.383" v="43485"/>
        <pc:sldMkLst>
          <pc:docMk/>
          <pc:sldMk cId="2828628385" sldId="493"/>
        </pc:sldMkLst>
      </pc:sldChg>
      <pc:sldChg chg="addSp delSp modSp add mod modNotesTx">
        <pc:chgData name="Knud Funch | Sound Hub Denmark" userId="11fd6e67-6ba5-462a-9cba-49086f95a5d8" providerId="ADAL" clId="{70F03EDF-FEA3-4668-9777-0AB03BABD981}" dt="2022-02-24T07:48:04.695" v="68149" actId="20577"/>
        <pc:sldMkLst>
          <pc:docMk/>
          <pc:sldMk cId="2928932445" sldId="494"/>
        </pc:sldMkLst>
        <pc:spChg chg="mod">
          <ac:chgData name="Knud Funch | Sound Hub Denmark" userId="11fd6e67-6ba5-462a-9cba-49086f95a5d8" providerId="ADAL" clId="{70F03EDF-FEA3-4668-9777-0AB03BABD981}" dt="2022-02-21T10:36:10.721" v="52977" actId="20577"/>
          <ac:spMkLst>
            <pc:docMk/>
            <pc:sldMk cId="2928932445" sldId="494"/>
            <ac:spMk id="13" creationId="{EAA53740-51C9-4F03-8DA4-5328D9E0DA2E}"/>
          </ac:spMkLst>
        </pc:spChg>
        <pc:spChg chg="mod">
          <ac:chgData name="Knud Funch | Sound Hub Denmark" userId="11fd6e67-6ba5-462a-9cba-49086f95a5d8" providerId="ADAL" clId="{70F03EDF-FEA3-4668-9777-0AB03BABD981}" dt="2022-02-21T10:26:18.204" v="52444" actId="20577"/>
          <ac:spMkLst>
            <pc:docMk/>
            <pc:sldMk cId="2928932445" sldId="494"/>
            <ac:spMk id="19" creationId="{8E23CAA1-049D-4875-8773-8E0B275B955D}"/>
          </ac:spMkLst>
        </pc:spChg>
        <pc:spChg chg="add mod">
          <ac:chgData name="Knud Funch | Sound Hub Denmark" userId="11fd6e67-6ba5-462a-9cba-49086f95a5d8" providerId="ADAL" clId="{70F03EDF-FEA3-4668-9777-0AB03BABD981}" dt="2022-02-18T13:47:59.380" v="46760" actId="1076"/>
          <ac:spMkLst>
            <pc:docMk/>
            <pc:sldMk cId="2928932445" sldId="494"/>
            <ac:spMk id="20" creationId="{081E2C97-8C36-4B00-8B3B-CE0FDD617603}"/>
          </ac:spMkLst>
        </pc:spChg>
        <pc:spChg chg="del">
          <ac:chgData name="Knud Funch | Sound Hub Denmark" userId="11fd6e67-6ba5-462a-9cba-49086f95a5d8" providerId="ADAL" clId="{70F03EDF-FEA3-4668-9777-0AB03BABD981}" dt="2022-02-18T13:45:33.175" v="46758" actId="478"/>
          <ac:spMkLst>
            <pc:docMk/>
            <pc:sldMk cId="2928932445" sldId="494"/>
            <ac:spMk id="21" creationId="{5A2B9C88-A077-45C7-ABDB-C890B3C368C9}"/>
          </ac:spMkLst>
        </pc:spChg>
      </pc:sldChg>
      <pc:sldChg chg="addSp modSp new del mod">
        <pc:chgData name="Knud Funch | Sound Hub Denmark" userId="11fd6e67-6ba5-462a-9cba-49086f95a5d8" providerId="ADAL" clId="{70F03EDF-FEA3-4668-9777-0AB03BABD981}" dt="2022-02-18T13:58:27.519" v="47408" actId="47"/>
        <pc:sldMkLst>
          <pc:docMk/>
          <pc:sldMk cId="4279191681" sldId="495"/>
        </pc:sldMkLst>
        <pc:spChg chg="add mod">
          <ac:chgData name="Knud Funch | Sound Hub Denmark" userId="11fd6e67-6ba5-462a-9cba-49086f95a5d8" providerId="ADAL" clId="{70F03EDF-FEA3-4668-9777-0AB03BABD981}" dt="2022-02-18T13:57:38.212" v="47404" actId="1076"/>
          <ac:spMkLst>
            <pc:docMk/>
            <pc:sldMk cId="4279191681" sldId="495"/>
            <ac:spMk id="3" creationId="{762940F6-41F6-4102-8115-BBC64E28CC64}"/>
          </ac:spMkLst>
        </pc:spChg>
        <pc:spChg chg="mod">
          <ac:chgData name="Knud Funch | Sound Hub Denmark" userId="11fd6e67-6ba5-462a-9cba-49086f95a5d8" providerId="ADAL" clId="{70F03EDF-FEA3-4668-9777-0AB03BABD981}" dt="2022-02-18T13:57:29.890" v="47403" actId="20577"/>
          <ac:spMkLst>
            <pc:docMk/>
            <pc:sldMk cId="4279191681" sldId="495"/>
            <ac:spMk id="6" creationId="{604340AE-8B16-4962-9692-147D5FD4B59A}"/>
          </ac:spMkLst>
        </pc:spChg>
        <pc:spChg chg="mod">
          <ac:chgData name="Knud Funch | Sound Hub Denmark" userId="11fd6e67-6ba5-462a-9cba-49086f95a5d8" providerId="ADAL" clId="{70F03EDF-FEA3-4668-9777-0AB03BABD981}" dt="2022-02-18T13:57:13.884" v="47386"/>
          <ac:spMkLst>
            <pc:docMk/>
            <pc:sldMk cId="4279191681" sldId="495"/>
            <ac:spMk id="8" creationId="{D32AF50C-AD34-4E7C-A3CB-6530A59D1EEB}"/>
          </ac:spMkLst>
        </pc:spChg>
        <pc:grpChg chg="add mod">
          <ac:chgData name="Knud Funch | Sound Hub Denmark" userId="11fd6e67-6ba5-462a-9cba-49086f95a5d8" providerId="ADAL" clId="{70F03EDF-FEA3-4668-9777-0AB03BABD981}" dt="2022-02-18T13:57:13.884" v="47386"/>
          <ac:grpSpMkLst>
            <pc:docMk/>
            <pc:sldMk cId="4279191681" sldId="495"/>
            <ac:grpSpMk id="4" creationId="{68972208-F4A1-407C-BD30-126853B6E849}"/>
          </ac:grpSpMkLst>
        </pc:grpChg>
        <pc:grpChg chg="mod">
          <ac:chgData name="Knud Funch | Sound Hub Denmark" userId="11fd6e67-6ba5-462a-9cba-49086f95a5d8" providerId="ADAL" clId="{70F03EDF-FEA3-4668-9777-0AB03BABD981}" dt="2022-02-18T13:57:13.884" v="47386"/>
          <ac:grpSpMkLst>
            <pc:docMk/>
            <pc:sldMk cId="4279191681" sldId="495"/>
            <ac:grpSpMk id="5" creationId="{29C6445B-40DE-4EE7-A60E-644CE2BF7F18}"/>
          </ac:grpSpMkLst>
        </pc:grpChg>
        <pc:picChg chg="mod">
          <ac:chgData name="Knud Funch | Sound Hub Denmark" userId="11fd6e67-6ba5-462a-9cba-49086f95a5d8" providerId="ADAL" clId="{70F03EDF-FEA3-4668-9777-0AB03BABD981}" dt="2022-02-18T13:57:13.884" v="47386"/>
          <ac:picMkLst>
            <pc:docMk/>
            <pc:sldMk cId="4279191681" sldId="495"/>
            <ac:picMk id="7" creationId="{DBA1F244-B368-497C-B491-1BDBC264EBA1}"/>
          </ac:picMkLst>
        </pc:picChg>
      </pc:sldChg>
      <pc:sldChg chg="addSp delSp modSp add mod modNotesTx">
        <pc:chgData name="Knud Funch | Sound Hub Denmark" userId="11fd6e67-6ba5-462a-9cba-49086f95a5d8" providerId="ADAL" clId="{70F03EDF-FEA3-4668-9777-0AB03BABD981}" dt="2022-02-24T08:16:28.241" v="68266" actId="20577"/>
        <pc:sldMkLst>
          <pc:docMk/>
          <pc:sldMk cId="3170553901" sldId="496"/>
        </pc:sldMkLst>
        <pc:spChg chg="mod">
          <ac:chgData name="Knud Funch | Sound Hub Denmark" userId="11fd6e67-6ba5-462a-9cba-49086f95a5d8" providerId="ADAL" clId="{70F03EDF-FEA3-4668-9777-0AB03BABD981}" dt="2022-02-18T14:07:59.154" v="47882" actId="21"/>
          <ac:spMkLst>
            <pc:docMk/>
            <pc:sldMk cId="3170553901" sldId="496"/>
            <ac:spMk id="14" creationId="{DCC40726-C0E3-49B7-908C-2B37CB89C533}"/>
          </ac:spMkLst>
        </pc:spChg>
        <pc:spChg chg="mod">
          <ac:chgData name="Knud Funch | Sound Hub Denmark" userId="11fd6e67-6ba5-462a-9cba-49086f95a5d8" providerId="ADAL" clId="{70F03EDF-FEA3-4668-9777-0AB03BABD981}" dt="2022-02-18T15:28:57.318" v="49203" actId="20577"/>
          <ac:spMkLst>
            <pc:docMk/>
            <pc:sldMk cId="3170553901" sldId="496"/>
            <ac:spMk id="19" creationId="{9160B36E-986C-4390-9BC6-480D487BD28F}"/>
          </ac:spMkLst>
        </pc:spChg>
        <pc:spChg chg="mod">
          <ac:chgData name="Knud Funch | Sound Hub Denmark" userId="11fd6e67-6ba5-462a-9cba-49086f95a5d8" providerId="ADAL" clId="{70F03EDF-FEA3-4668-9777-0AB03BABD981}" dt="2022-02-18T13:58:24.191" v="47407"/>
          <ac:spMkLst>
            <pc:docMk/>
            <pc:sldMk cId="3170553901" sldId="496"/>
            <ac:spMk id="21" creationId="{670F7008-DFC7-4255-997F-44A1D07DE673}"/>
          </ac:spMkLst>
        </pc:spChg>
        <pc:spChg chg="del">
          <ac:chgData name="Knud Funch | Sound Hub Denmark" userId="11fd6e67-6ba5-462a-9cba-49086f95a5d8" providerId="ADAL" clId="{70F03EDF-FEA3-4668-9777-0AB03BABD981}" dt="2022-02-18T14:02:07.298" v="47824" actId="478"/>
          <ac:spMkLst>
            <pc:docMk/>
            <pc:sldMk cId="3170553901" sldId="496"/>
            <ac:spMk id="29" creationId="{88024AB2-F10A-4EFE-8288-ADF56785AEC8}"/>
          </ac:spMkLst>
        </pc:spChg>
        <pc:grpChg chg="add mod">
          <ac:chgData name="Knud Funch | Sound Hub Denmark" userId="11fd6e67-6ba5-462a-9cba-49086f95a5d8" providerId="ADAL" clId="{70F03EDF-FEA3-4668-9777-0AB03BABD981}" dt="2022-02-18T13:58:24.191" v="47407"/>
          <ac:grpSpMkLst>
            <pc:docMk/>
            <pc:sldMk cId="3170553901" sldId="496"/>
            <ac:grpSpMk id="11" creationId="{1D3BACC0-EA07-4605-AE09-EB1CEA32F380}"/>
          </ac:grpSpMkLst>
        </pc:grpChg>
        <pc:grpChg chg="mod">
          <ac:chgData name="Knud Funch | Sound Hub Denmark" userId="11fd6e67-6ba5-462a-9cba-49086f95a5d8" providerId="ADAL" clId="{70F03EDF-FEA3-4668-9777-0AB03BABD981}" dt="2022-02-18T13:58:24.191" v="47407"/>
          <ac:grpSpMkLst>
            <pc:docMk/>
            <pc:sldMk cId="3170553901" sldId="496"/>
            <ac:grpSpMk id="12" creationId="{85146E0F-B897-4944-A175-FD0E8F284374}"/>
          </ac:grpSpMkLst>
        </pc:grpChg>
        <pc:grpChg chg="del">
          <ac:chgData name="Knud Funch | Sound Hub Denmark" userId="11fd6e67-6ba5-462a-9cba-49086f95a5d8" providerId="ADAL" clId="{70F03EDF-FEA3-4668-9777-0AB03BABD981}" dt="2022-02-18T13:58:15.598" v="47406" actId="478"/>
          <ac:grpSpMkLst>
            <pc:docMk/>
            <pc:sldMk cId="3170553901" sldId="496"/>
            <ac:grpSpMk id="13" creationId="{FA418134-4CA3-4169-A397-0EAEDF092841}"/>
          </ac:grpSpMkLst>
        </pc:grpChg>
        <pc:picChg chg="add del mod ord">
          <ac:chgData name="Knud Funch | Sound Hub Denmark" userId="11fd6e67-6ba5-462a-9cba-49086f95a5d8" providerId="ADAL" clId="{70F03EDF-FEA3-4668-9777-0AB03BABD981}" dt="2022-02-18T14:18:24.009" v="49037" actId="478"/>
          <ac:picMkLst>
            <pc:docMk/>
            <pc:sldMk cId="3170553901" sldId="496"/>
            <ac:picMk id="3" creationId="{546DB0E5-C516-4085-80B5-C9CE00D72ACE}"/>
          </ac:picMkLst>
        </pc:picChg>
        <pc:picChg chg="add mod ord">
          <ac:chgData name="Knud Funch | Sound Hub Denmark" userId="11fd6e67-6ba5-462a-9cba-49086f95a5d8" providerId="ADAL" clId="{70F03EDF-FEA3-4668-9777-0AB03BABD981}" dt="2022-02-18T14:18:29.584" v="49038" actId="14100"/>
          <ac:picMkLst>
            <pc:docMk/>
            <pc:sldMk cId="3170553901" sldId="496"/>
            <ac:picMk id="6" creationId="{2D5A8CD2-D6BB-49D6-B976-781A2031120C}"/>
          </ac:picMkLst>
        </pc:picChg>
        <pc:picChg chg="mod">
          <ac:chgData name="Knud Funch | Sound Hub Denmark" userId="11fd6e67-6ba5-462a-9cba-49086f95a5d8" providerId="ADAL" clId="{70F03EDF-FEA3-4668-9777-0AB03BABD981}" dt="2022-02-18T13:58:24.191" v="47407"/>
          <ac:picMkLst>
            <pc:docMk/>
            <pc:sldMk cId="3170553901" sldId="496"/>
            <ac:picMk id="20" creationId="{C8E6CC74-BF70-4F26-B7E4-2728A877C95E}"/>
          </ac:picMkLst>
        </pc:picChg>
        <pc:picChg chg="add mod">
          <ac:chgData name="Knud Funch | Sound Hub Denmark" userId="11fd6e67-6ba5-462a-9cba-49086f95a5d8" providerId="ADAL" clId="{70F03EDF-FEA3-4668-9777-0AB03BABD981}" dt="2022-02-18T14:16:49.193" v="49025" actId="1076"/>
          <ac:picMkLst>
            <pc:docMk/>
            <pc:sldMk cId="3170553901" sldId="496"/>
            <ac:picMk id="22" creationId="{D05B6B82-F8CF-49B8-A396-4E2D1D526809}"/>
          </ac:picMkLst>
        </pc:picChg>
        <pc:picChg chg="del">
          <ac:chgData name="Knud Funch | Sound Hub Denmark" userId="11fd6e67-6ba5-462a-9cba-49086f95a5d8" providerId="ADAL" clId="{70F03EDF-FEA3-4668-9777-0AB03BABD981}" dt="2022-02-18T14:05:44.076" v="47833" actId="478"/>
          <ac:picMkLst>
            <pc:docMk/>
            <pc:sldMk cId="3170553901" sldId="496"/>
            <ac:picMk id="28" creationId="{ACF52F48-9AC0-4F37-8413-742F0CB9A868}"/>
          </ac:picMkLst>
        </pc:picChg>
        <pc:picChg chg="add mod">
          <ac:chgData name="Knud Funch | Sound Hub Denmark" userId="11fd6e67-6ba5-462a-9cba-49086f95a5d8" providerId="ADAL" clId="{70F03EDF-FEA3-4668-9777-0AB03BABD981}" dt="2022-02-18T14:16:54.581" v="49028" actId="1076"/>
          <ac:picMkLst>
            <pc:docMk/>
            <pc:sldMk cId="3170553901" sldId="496"/>
            <ac:picMk id="1026" creationId="{520AA32D-9C5D-4183-87F8-2EE406097564}"/>
          </ac:picMkLst>
        </pc:picChg>
      </pc:sldChg>
      <pc:sldChg chg="addSp delSp modSp new mod ord modNotesTx">
        <pc:chgData name="Knud Funch | Sound Hub Denmark" userId="11fd6e67-6ba5-462a-9cba-49086f95a5d8" providerId="ADAL" clId="{70F03EDF-FEA3-4668-9777-0AB03BABD981}" dt="2022-02-24T08:33:05.850" v="69020" actId="6549"/>
        <pc:sldMkLst>
          <pc:docMk/>
          <pc:sldMk cId="1068187057" sldId="497"/>
        </pc:sldMkLst>
        <pc:spChg chg="add mod">
          <ac:chgData name="Knud Funch | Sound Hub Denmark" userId="11fd6e67-6ba5-462a-9cba-49086f95a5d8" providerId="ADAL" clId="{70F03EDF-FEA3-4668-9777-0AB03BABD981}" dt="2022-02-23T10:07:13.575" v="62023" actId="6549"/>
          <ac:spMkLst>
            <pc:docMk/>
            <pc:sldMk cId="1068187057" sldId="497"/>
            <ac:spMk id="2" creationId="{C592EB65-83B8-4F92-BA1B-F0CB7483BF98}"/>
          </ac:spMkLst>
        </pc:spChg>
        <pc:spChg chg="add del mod">
          <ac:chgData name="Knud Funch | Sound Hub Denmark" userId="11fd6e67-6ba5-462a-9cba-49086f95a5d8" providerId="ADAL" clId="{70F03EDF-FEA3-4668-9777-0AB03BABD981}" dt="2022-02-21T09:59:15.754" v="51626" actId="478"/>
          <ac:spMkLst>
            <pc:docMk/>
            <pc:sldMk cId="1068187057" sldId="497"/>
            <ac:spMk id="9" creationId="{79FB2436-8143-47F0-B1E8-45B00FC03344}"/>
          </ac:spMkLst>
        </pc:spChg>
        <pc:spChg chg="mod">
          <ac:chgData name="Knud Funch | Sound Hub Denmark" userId="11fd6e67-6ba5-462a-9cba-49086f95a5d8" providerId="ADAL" clId="{70F03EDF-FEA3-4668-9777-0AB03BABD981}" dt="2022-02-21T10:36:45.095" v="53011" actId="20577"/>
          <ac:spMkLst>
            <pc:docMk/>
            <pc:sldMk cId="1068187057" sldId="497"/>
            <ac:spMk id="12" creationId="{5A784A5C-C4F0-4101-8A93-83BAA0ED8950}"/>
          </ac:spMkLst>
        </pc:spChg>
        <pc:spChg chg="mod">
          <ac:chgData name="Knud Funch | Sound Hub Denmark" userId="11fd6e67-6ba5-462a-9cba-49086f95a5d8" providerId="ADAL" clId="{70F03EDF-FEA3-4668-9777-0AB03BABD981}" dt="2022-02-21T10:21:55.337" v="52315"/>
          <ac:spMkLst>
            <pc:docMk/>
            <pc:sldMk cId="1068187057" sldId="497"/>
            <ac:spMk id="14" creationId="{A9384801-D17A-4D7F-AA0B-50C227E40728}"/>
          </ac:spMkLst>
        </pc:spChg>
        <pc:spChg chg="add del mod">
          <ac:chgData name="Knud Funch | Sound Hub Denmark" userId="11fd6e67-6ba5-462a-9cba-49086f95a5d8" providerId="ADAL" clId="{70F03EDF-FEA3-4668-9777-0AB03BABD981}" dt="2022-02-21T10:29:56.549" v="52461" actId="478"/>
          <ac:spMkLst>
            <pc:docMk/>
            <pc:sldMk cId="1068187057" sldId="497"/>
            <ac:spMk id="15" creationId="{73536281-ED78-4314-8442-76E521B951A0}"/>
          </ac:spMkLst>
        </pc:spChg>
        <pc:spChg chg="add del mod ord">
          <ac:chgData name="Knud Funch | Sound Hub Denmark" userId="11fd6e67-6ba5-462a-9cba-49086f95a5d8" providerId="ADAL" clId="{70F03EDF-FEA3-4668-9777-0AB03BABD981}" dt="2022-02-24T08:26:24.568" v="68863" actId="1038"/>
          <ac:spMkLst>
            <pc:docMk/>
            <pc:sldMk cId="1068187057" sldId="497"/>
            <ac:spMk id="16" creationId="{A4D69AF8-1328-4A49-9D06-76E0F78F3A17}"/>
          </ac:spMkLst>
        </pc:spChg>
        <pc:spChg chg="add mod">
          <ac:chgData name="Knud Funch | Sound Hub Denmark" userId="11fd6e67-6ba5-462a-9cba-49086f95a5d8" providerId="ADAL" clId="{70F03EDF-FEA3-4668-9777-0AB03BABD981}" dt="2022-02-24T08:26:32.545" v="68864" actId="1037"/>
          <ac:spMkLst>
            <pc:docMk/>
            <pc:sldMk cId="1068187057" sldId="497"/>
            <ac:spMk id="17" creationId="{05BA3467-5F17-4BAC-A376-BB3BD3CE862A}"/>
          </ac:spMkLst>
        </pc:spChg>
        <pc:grpChg chg="add mod">
          <ac:chgData name="Knud Funch | Sound Hub Denmark" userId="11fd6e67-6ba5-462a-9cba-49086f95a5d8" providerId="ADAL" clId="{70F03EDF-FEA3-4668-9777-0AB03BABD981}" dt="2022-02-21T10:25:21.814" v="52410" actId="14100"/>
          <ac:grpSpMkLst>
            <pc:docMk/>
            <pc:sldMk cId="1068187057" sldId="497"/>
            <ac:grpSpMk id="7" creationId="{990BAA95-BC29-46C9-8D16-561B22045A51}"/>
          </ac:grpSpMkLst>
        </pc:grpChg>
        <pc:grpChg chg="add mod">
          <ac:chgData name="Knud Funch | Sound Hub Denmark" userId="11fd6e67-6ba5-462a-9cba-49086f95a5d8" providerId="ADAL" clId="{70F03EDF-FEA3-4668-9777-0AB03BABD981}" dt="2022-02-21T10:21:55.337" v="52315"/>
          <ac:grpSpMkLst>
            <pc:docMk/>
            <pc:sldMk cId="1068187057" sldId="497"/>
            <ac:grpSpMk id="10" creationId="{4EFB7924-9225-4638-AB85-13FA4CBBF1DF}"/>
          </ac:grpSpMkLst>
        </pc:grpChg>
        <pc:grpChg chg="mod">
          <ac:chgData name="Knud Funch | Sound Hub Denmark" userId="11fd6e67-6ba5-462a-9cba-49086f95a5d8" providerId="ADAL" clId="{70F03EDF-FEA3-4668-9777-0AB03BABD981}" dt="2022-02-21T10:21:55.337" v="52315"/>
          <ac:grpSpMkLst>
            <pc:docMk/>
            <pc:sldMk cId="1068187057" sldId="497"/>
            <ac:grpSpMk id="11" creationId="{08AF650A-ABC9-46ED-8277-1A74EE27E33C}"/>
          </ac:grpSpMkLst>
        </pc:grpChg>
        <pc:picChg chg="add mod">
          <ac:chgData name="Knud Funch | Sound Hub Denmark" userId="11fd6e67-6ba5-462a-9cba-49086f95a5d8" providerId="ADAL" clId="{70F03EDF-FEA3-4668-9777-0AB03BABD981}" dt="2022-02-21T09:46:50.679" v="51617" actId="164"/>
          <ac:picMkLst>
            <pc:docMk/>
            <pc:sldMk cId="1068187057" sldId="497"/>
            <ac:picMk id="4" creationId="{0BD732B7-9AF9-40D3-AC41-8E9A65949715}"/>
          </ac:picMkLst>
        </pc:picChg>
        <pc:picChg chg="add mod">
          <ac:chgData name="Knud Funch | Sound Hub Denmark" userId="11fd6e67-6ba5-462a-9cba-49086f95a5d8" providerId="ADAL" clId="{70F03EDF-FEA3-4668-9777-0AB03BABD981}" dt="2022-02-21T09:46:50.679" v="51617" actId="164"/>
          <ac:picMkLst>
            <pc:docMk/>
            <pc:sldMk cId="1068187057" sldId="497"/>
            <ac:picMk id="6" creationId="{1AE30E2B-3F55-4158-8AA3-30F338B02B66}"/>
          </ac:picMkLst>
        </pc:picChg>
        <pc:picChg chg="mod">
          <ac:chgData name="Knud Funch | Sound Hub Denmark" userId="11fd6e67-6ba5-462a-9cba-49086f95a5d8" providerId="ADAL" clId="{70F03EDF-FEA3-4668-9777-0AB03BABD981}" dt="2022-02-21T10:21:55.337" v="52315"/>
          <ac:picMkLst>
            <pc:docMk/>
            <pc:sldMk cId="1068187057" sldId="497"/>
            <ac:picMk id="13" creationId="{CB141686-4C38-4DEA-8F5F-859D4501ABDF}"/>
          </ac:picMkLst>
        </pc:picChg>
        <pc:picChg chg="add mod">
          <ac:chgData name="Knud Funch | Sound Hub Denmark" userId="11fd6e67-6ba5-462a-9cba-49086f95a5d8" providerId="ADAL" clId="{70F03EDF-FEA3-4668-9777-0AB03BABD981}" dt="2022-02-21T10:35:30.403" v="52969" actId="1076"/>
          <ac:picMkLst>
            <pc:docMk/>
            <pc:sldMk cId="1068187057" sldId="497"/>
            <ac:picMk id="18" creationId="{54EC5162-7438-4F5A-B37C-1EA689248512}"/>
          </ac:picMkLst>
        </pc:picChg>
      </pc:sldChg>
      <pc:sldChg chg="modSp add del mod">
        <pc:chgData name="Knud Funch | Sound Hub Denmark" userId="11fd6e67-6ba5-462a-9cba-49086f95a5d8" providerId="ADAL" clId="{70F03EDF-FEA3-4668-9777-0AB03BABD981}" dt="2022-02-18T15:26:44.071" v="49182"/>
        <pc:sldMkLst>
          <pc:docMk/>
          <pc:sldMk cId="1717099773" sldId="497"/>
        </pc:sldMkLst>
        <pc:spChg chg="mod">
          <ac:chgData name="Knud Funch | Sound Hub Denmark" userId="11fd6e67-6ba5-462a-9cba-49086f95a5d8" providerId="ADAL" clId="{70F03EDF-FEA3-4668-9777-0AB03BABD981}" dt="2022-02-18T15:26:43.714" v="49181" actId="20577"/>
          <ac:spMkLst>
            <pc:docMk/>
            <pc:sldMk cId="1717099773" sldId="497"/>
            <ac:spMk id="2" creationId="{A1E07F03-CA75-4FB1-963F-08A60DF56F54}"/>
          </ac:spMkLst>
        </pc:spChg>
      </pc:sldChg>
      <pc:sldChg chg="add del">
        <pc:chgData name="Knud Funch | Sound Hub Denmark" userId="11fd6e67-6ba5-462a-9cba-49086f95a5d8" providerId="ADAL" clId="{70F03EDF-FEA3-4668-9777-0AB03BABD981}" dt="2022-02-18T15:26:28.298" v="49176"/>
        <pc:sldMkLst>
          <pc:docMk/>
          <pc:sldMk cId="3998545451" sldId="497"/>
        </pc:sldMkLst>
      </pc:sldChg>
      <pc:sldChg chg="addSp delSp modSp new del mod">
        <pc:chgData name="Knud Funch | Sound Hub Denmark" userId="11fd6e67-6ba5-462a-9cba-49086f95a5d8" providerId="ADAL" clId="{70F03EDF-FEA3-4668-9777-0AB03BABD981}" dt="2022-02-23T14:10:39.784" v="66156" actId="47"/>
        <pc:sldMkLst>
          <pc:docMk/>
          <pc:sldMk cId="3415771887" sldId="498"/>
        </pc:sldMkLst>
        <pc:spChg chg="add mod">
          <ac:chgData name="Knud Funch | Sound Hub Denmark" userId="11fd6e67-6ba5-462a-9cba-49086f95a5d8" providerId="ADAL" clId="{70F03EDF-FEA3-4668-9777-0AB03BABD981}" dt="2022-02-21T09:14:40.773" v="51581" actId="1076"/>
          <ac:spMkLst>
            <pc:docMk/>
            <pc:sldMk cId="3415771887" sldId="498"/>
            <ac:spMk id="6" creationId="{399EC11D-FFD8-4C58-84D3-D47880571E36}"/>
          </ac:spMkLst>
        </pc:spChg>
        <pc:grpChg chg="add del mod">
          <ac:chgData name="Knud Funch | Sound Hub Denmark" userId="11fd6e67-6ba5-462a-9cba-49086f95a5d8" providerId="ADAL" clId="{70F03EDF-FEA3-4668-9777-0AB03BABD981}" dt="2022-02-21T14:56:59.201" v="57620" actId="165"/>
          <ac:grpSpMkLst>
            <pc:docMk/>
            <pc:sldMk cId="3415771887" sldId="498"/>
            <ac:grpSpMk id="10" creationId="{83FBA1D2-6337-48DA-9AC7-2A9DFB430663}"/>
          </ac:grpSpMkLst>
        </pc:grpChg>
        <pc:grpChg chg="add mod">
          <ac:chgData name="Knud Funch | Sound Hub Denmark" userId="11fd6e67-6ba5-462a-9cba-49086f95a5d8" providerId="ADAL" clId="{70F03EDF-FEA3-4668-9777-0AB03BABD981}" dt="2022-02-21T14:57:08.614" v="57621" actId="164"/>
          <ac:grpSpMkLst>
            <pc:docMk/>
            <pc:sldMk cId="3415771887" sldId="498"/>
            <ac:grpSpMk id="17" creationId="{53DF97BF-7662-40E9-9A86-3CD8D9F3141F}"/>
          </ac:grpSpMkLst>
        </pc:grpChg>
        <pc:picChg chg="add mod topLvl">
          <ac:chgData name="Knud Funch | Sound Hub Denmark" userId="11fd6e67-6ba5-462a-9cba-49086f95a5d8" providerId="ADAL" clId="{70F03EDF-FEA3-4668-9777-0AB03BABD981}" dt="2022-02-21T14:57:08.614" v="57621" actId="164"/>
          <ac:picMkLst>
            <pc:docMk/>
            <pc:sldMk cId="3415771887" sldId="498"/>
            <ac:picMk id="4" creationId="{A59318BA-A487-45D6-A6A3-74E29A850080}"/>
          </ac:picMkLst>
        </pc:picChg>
        <pc:picChg chg="add mod">
          <ac:chgData name="Knud Funch | Sound Hub Denmark" userId="11fd6e67-6ba5-462a-9cba-49086f95a5d8" providerId="ADAL" clId="{70F03EDF-FEA3-4668-9777-0AB03BABD981}" dt="2022-02-21T13:46:36.845" v="57566" actId="1076"/>
          <ac:picMkLst>
            <pc:docMk/>
            <pc:sldMk cId="3415771887" sldId="498"/>
            <ac:picMk id="7" creationId="{A9CAAB32-EAAC-4E87-AF41-4CC93D646A3B}"/>
          </ac:picMkLst>
        </pc:picChg>
        <pc:picChg chg="add mod topLvl">
          <ac:chgData name="Knud Funch | Sound Hub Denmark" userId="11fd6e67-6ba5-462a-9cba-49086f95a5d8" providerId="ADAL" clId="{70F03EDF-FEA3-4668-9777-0AB03BABD981}" dt="2022-02-21T14:56:59.201" v="57620" actId="165"/>
          <ac:picMkLst>
            <pc:docMk/>
            <pc:sldMk cId="3415771887" sldId="498"/>
            <ac:picMk id="9" creationId="{C2D74C92-9EC1-4080-888E-086BA79E7CB9}"/>
          </ac:picMkLst>
        </pc:picChg>
        <pc:picChg chg="add mod">
          <ac:chgData name="Knud Funch | Sound Hub Denmark" userId="11fd6e67-6ba5-462a-9cba-49086f95a5d8" providerId="ADAL" clId="{70F03EDF-FEA3-4668-9777-0AB03BABD981}" dt="2022-02-21T14:57:08.614" v="57621" actId="164"/>
          <ac:picMkLst>
            <pc:docMk/>
            <pc:sldMk cId="3415771887" sldId="498"/>
            <ac:picMk id="12" creationId="{4456AED7-08C9-4DEF-A607-5195B2532C8D}"/>
          </ac:picMkLst>
        </pc:picChg>
        <pc:picChg chg="add mod">
          <ac:chgData name="Knud Funch | Sound Hub Denmark" userId="11fd6e67-6ba5-462a-9cba-49086f95a5d8" providerId="ADAL" clId="{70F03EDF-FEA3-4668-9777-0AB03BABD981}" dt="2022-02-21T14:57:08.614" v="57621" actId="164"/>
          <ac:picMkLst>
            <pc:docMk/>
            <pc:sldMk cId="3415771887" sldId="498"/>
            <ac:picMk id="14" creationId="{7ECAB7EC-F51E-4B44-8A5C-54009B48391E}"/>
          </ac:picMkLst>
        </pc:picChg>
        <pc:picChg chg="add mod">
          <ac:chgData name="Knud Funch | Sound Hub Denmark" userId="11fd6e67-6ba5-462a-9cba-49086f95a5d8" providerId="ADAL" clId="{70F03EDF-FEA3-4668-9777-0AB03BABD981}" dt="2022-02-21T14:57:08.614" v="57621" actId="164"/>
          <ac:picMkLst>
            <pc:docMk/>
            <pc:sldMk cId="3415771887" sldId="498"/>
            <ac:picMk id="16" creationId="{2DEEEC56-1D9A-42A3-BD5D-CB30917C4B5C}"/>
          </ac:picMkLst>
        </pc:picChg>
        <pc:picChg chg="add mod">
          <ac:chgData name="Knud Funch | Sound Hub Denmark" userId="11fd6e67-6ba5-462a-9cba-49086f95a5d8" providerId="ADAL" clId="{70F03EDF-FEA3-4668-9777-0AB03BABD981}" dt="2022-02-21T09:14:43.451" v="51582" actId="14100"/>
          <ac:picMkLst>
            <pc:docMk/>
            <pc:sldMk cId="3415771887" sldId="498"/>
            <ac:picMk id="2050" creationId="{DC59C21C-DB70-4323-AB1A-AA01BE63C763}"/>
          </ac:picMkLst>
        </pc:picChg>
        <pc:picChg chg="add mod">
          <ac:chgData name="Knud Funch | Sound Hub Denmark" userId="11fd6e67-6ba5-462a-9cba-49086f95a5d8" providerId="ADAL" clId="{70F03EDF-FEA3-4668-9777-0AB03BABD981}" dt="2022-02-21T09:29:48.675" v="51587" actId="14100"/>
          <ac:picMkLst>
            <pc:docMk/>
            <pc:sldMk cId="3415771887" sldId="498"/>
            <ac:picMk id="2052" creationId="{9EC99230-1DE7-43D5-B0B8-3369721BA125}"/>
          </ac:picMkLst>
        </pc:picChg>
        <pc:picChg chg="add mod">
          <ac:chgData name="Knud Funch | Sound Hub Denmark" userId="11fd6e67-6ba5-462a-9cba-49086f95a5d8" providerId="ADAL" clId="{70F03EDF-FEA3-4668-9777-0AB03BABD981}" dt="2022-02-21T13:00:15.771" v="55674" actId="1076"/>
          <ac:picMkLst>
            <pc:docMk/>
            <pc:sldMk cId="3415771887" sldId="498"/>
            <ac:picMk id="2054" creationId="{81797C84-634B-4D45-8CA3-BBF8E1F4F6E3}"/>
          </ac:picMkLst>
        </pc:picChg>
        <pc:picChg chg="add mod">
          <ac:chgData name="Knud Funch | Sound Hub Denmark" userId="11fd6e67-6ba5-462a-9cba-49086f95a5d8" providerId="ADAL" clId="{70F03EDF-FEA3-4668-9777-0AB03BABD981}" dt="2022-02-21T10:43:22.111" v="53878" actId="14100"/>
          <ac:picMkLst>
            <pc:docMk/>
            <pc:sldMk cId="3415771887" sldId="498"/>
            <ac:picMk id="2056" creationId="{6F3C19A7-C525-4B2C-9F1C-1610A5A2AE08}"/>
          </ac:picMkLst>
        </pc:picChg>
      </pc:sldChg>
      <pc:sldChg chg="addSp delSp modSp new mod ord modNotesTx">
        <pc:chgData name="Knud Funch | Sound Hub Denmark" userId="11fd6e67-6ba5-462a-9cba-49086f95a5d8" providerId="ADAL" clId="{70F03EDF-FEA3-4668-9777-0AB03BABD981}" dt="2022-02-24T08:31:32.454" v="68965" actId="20577"/>
        <pc:sldMkLst>
          <pc:docMk/>
          <pc:sldMk cId="2056993737" sldId="499"/>
        </pc:sldMkLst>
        <pc:spChg chg="add mod topLvl">
          <ac:chgData name="Knud Funch | Sound Hub Denmark" userId="11fd6e67-6ba5-462a-9cba-49086f95a5d8" providerId="ADAL" clId="{70F03EDF-FEA3-4668-9777-0AB03BABD981}" dt="2022-02-21T10:13:52.475" v="51775" actId="164"/>
          <ac:spMkLst>
            <pc:docMk/>
            <pc:sldMk cId="2056993737" sldId="499"/>
            <ac:spMk id="2" creationId="{58A58BF1-5911-483B-B092-610F78DF47FC}"/>
          </ac:spMkLst>
        </pc:spChg>
        <pc:spChg chg="add mod topLvl">
          <ac:chgData name="Knud Funch | Sound Hub Denmark" userId="11fd6e67-6ba5-462a-9cba-49086f95a5d8" providerId="ADAL" clId="{70F03EDF-FEA3-4668-9777-0AB03BABD981}" dt="2022-02-21T10:13:59.074" v="51776" actId="164"/>
          <ac:spMkLst>
            <pc:docMk/>
            <pc:sldMk cId="2056993737" sldId="499"/>
            <ac:spMk id="3" creationId="{194974B5-235E-4070-B394-94E5DD74E452}"/>
          </ac:spMkLst>
        </pc:spChg>
        <pc:spChg chg="add mod topLvl">
          <ac:chgData name="Knud Funch | Sound Hub Denmark" userId="11fd6e67-6ba5-462a-9cba-49086f95a5d8" providerId="ADAL" clId="{70F03EDF-FEA3-4668-9777-0AB03BABD981}" dt="2022-02-21T10:14:45.465" v="51786" actId="164"/>
          <ac:spMkLst>
            <pc:docMk/>
            <pc:sldMk cId="2056993737" sldId="499"/>
            <ac:spMk id="4" creationId="{CE607781-8D4F-4DD3-8287-04257138C643}"/>
          </ac:spMkLst>
        </pc:spChg>
        <pc:spChg chg="add mod topLvl">
          <ac:chgData name="Knud Funch | Sound Hub Denmark" userId="11fd6e67-6ba5-462a-9cba-49086f95a5d8" providerId="ADAL" clId="{70F03EDF-FEA3-4668-9777-0AB03BABD981}" dt="2022-02-21T10:13:52.475" v="51775" actId="164"/>
          <ac:spMkLst>
            <pc:docMk/>
            <pc:sldMk cId="2056993737" sldId="499"/>
            <ac:spMk id="5" creationId="{97B89754-2454-4A96-8709-768C33E7FCD8}"/>
          </ac:spMkLst>
        </pc:spChg>
        <pc:spChg chg="add mod topLvl">
          <ac:chgData name="Knud Funch | Sound Hub Denmark" userId="11fd6e67-6ba5-462a-9cba-49086f95a5d8" providerId="ADAL" clId="{70F03EDF-FEA3-4668-9777-0AB03BABD981}" dt="2022-02-21T10:13:59.074" v="51776" actId="164"/>
          <ac:spMkLst>
            <pc:docMk/>
            <pc:sldMk cId="2056993737" sldId="499"/>
            <ac:spMk id="6" creationId="{06D927E2-F1A8-4D7F-A4EE-5BB77FE50ECF}"/>
          </ac:spMkLst>
        </pc:spChg>
        <pc:spChg chg="add mod topLvl">
          <ac:chgData name="Knud Funch | Sound Hub Denmark" userId="11fd6e67-6ba5-462a-9cba-49086f95a5d8" providerId="ADAL" clId="{70F03EDF-FEA3-4668-9777-0AB03BABD981}" dt="2022-02-21T10:14:45.465" v="51786" actId="164"/>
          <ac:spMkLst>
            <pc:docMk/>
            <pc:sldMk cId="2056993737" sldId="499"/>
            <ac:spMk id="7" creationId="{6DB69010-54EC-44F6-BB96-A3417D3DF2D4}"/>
          </ac:spMkLst>
        </pc:spChg>
        <pc:spChg chg="add mod topLvl">
          <ac:chgData name="Knud Funch | Sound Hub Denmark" userId="11fd6e67-6ba5-462a-9cba-49086f95a5d8" providerId="ADAL" clId="{70F03EDF-FEA3-4668-9777-0AB03BABD981}" dt="2022-02-21T10:14:45.465" v="51786" actId="164"/>
          <ac:spMkLst>
            <pc:docMk/>
            <pc:sldMk cId="2056993737" sldId="499"/>
            <ac:spMk id="8" creationId="{B3468435-6490-4A52-A461-635A6ECB873C}"/>
          </ac:spMkLst>
        </pc:spChg>
        <pc:spChg chg="add mod topLvl">
          <ac:chgData name="Knud Funch | Sound Hub Denmark" userId="11fd6e67-6ba5-462a-9cba-49086f95a5d8" providerId="ADAL" clId="{70F03EDF-FEA3-4668-9777-0AB03BABD981}" dt="2022-02-21T10:14:45.465" v="51786" actId="164"/>
          <ac:spMkLst>
            <pc:docMk/>
            <pc:sldMk cId="2056993737" sldId="499"/>
            <ac:spMk id="9" creationId="{9B62F692-AC8B-4EC0-9E97-FA1A2CD88C82}"/>
          </ac:spMkLst>
        </pc:spChg>
        <pc:spChg chg="add del mod">
          <ac:chgData name="Knud Funch | Sound Hub Denmark" userId="11fd6e67-6ba5-462a-9cba-49086f95a5d8" providerId="ADAL" clId="{70F03EDF-FEA3-4668-9777-0AB03BABD981}" dt="2022-02-21T10:16:06.612" v="51800" actId="478"/>
          <ac:spMkLst>
            <pc:docMk/>
            <pc:sldMk cId="2056993737" sldId="499"/>
            <ac:spMk id="22" creationId="{1FA19689-39A7-4C5C-87B9-5533462D5FA0}"/>
          </ac:spMkLst>
        </pc:spChg>
        <pc:spChg chg="add mod">
          <ac:chgData name="Knud Funch | Sound Hub Denmark" userId="11fd6e67-6ba5-462a-9cba-49086f95a5d8" providerId="ADAL" clId="{70F03EDF-FEA3-4668-9777-0AB03BABD981}" dt="2022-02-21T10:24:13.969" v="52396" actId="1076"/>
          <ac:spMkLst>
            <pc:docMk/>
            <pc:sldMk cId="2056993737" sldId="499"/>
            <ac:spMk id="23" creationId="{2971638D-3609-47AF-B4F1-6A48D3068B4A}"/>
          </ac:spMkLst>
        </pc:spChg>
        <pc:spChg chg="mod">
          <ac:chgData name="Knud Funch | Sound Hub Denmark" userId="11fd6e67-6ba5-462a-9cba-49086f95a5d8" providerId="ADAL" clId="{70F03EDF-FEA3-4668-9777-0AB03BABD981}" dt="2022-02-21T10:36:27.665" v="52989" actId="20577"/>
          <ac:spMkLst>
            <pc:docMk/>
            <pc:sldMk cId="2056993737" sldId="499"/>
            <ac:spMk id="26" creationId="{58DF8C75-6376-4CB6-94BE-1001FE211975}"/>
          </ac:spMkLst>
        </pc:spChg>
        <pc:spChg chg="mod">
          <ac:chgData name="Knud Funch | Sound Hub Denmark" userId="11fd6e67-6ba5-462a-9cba-49086f95a5d8" providerId="ADAL" clId="{70F03EDF-FEA3-4668-9777-0AB03BABD981}" dt="2022-02-21T10:19:14.882" v="52068"/>
          <ac:spMkLst>
            <pc:docMk/>
            <pc:sldMk cId="2056993737" sldId="499"/>
            <ac:spMk id="28" creationId="{776467BC-D683-4D45-92D4-A940A4E03836}"/>
          </ac:spMkLst>
        </pc:spChg>
        <pc:spChg chg="mod">
          <ac:chgData name="Knud Funch | Sound Hub Denmark" userId="11fd6e67-6ba5-462a-9cba-49086f95a5d8" providerId="ADAL" clId="{70F03EDF-FEA3-4668-9777-0AB03BABD981}" dt="2022-02-21T10:19:15.113" v="52069"/>
          <ac:spMkLst>
            <pc:docMk/>
            <pc:sldMk cId="2056993737" sldId="499"/>
            <ac:spMk id="31" creationId="{C9ED7EE0-F1C6-458F-B728-09FA74C320C9}"/>
          </ac:spMkLst>
        </pc:spChg>
        <pc:spChg chg="mod">
          <ac:chgData name="Knud Funch | Sound Hub Denmark" userId="11fd6e67-6ba5-462a-9cba-49086f95a5d8" providerId="ADAL" clId="{70F03EDF-FEA3-4668-9777-0AB03BABD981}" dt="2022-02-21T10:19:15.113" v="52069"/>
          <ac:spMkLst>
            <pc:docMk/>
            <pc:sldMk cId="2056993737" sldId="499"/>
            <ac:spMk id="33" creationId="{541095ED-CF0A-494B-A4F1-A8B6C9F94591}"/>
          </ac:spMkLst>
        </pc:spChg>
        <pc:grpChg chg="add del mod">
          <ac:chgData name="Knud Funch | Sound Hub Denmark" userId="11fd6e67-6ba5-462a-9cba-49086f95a5d8" providerId="ADAL" clId="{70F03EDF-FEA3-4668-9777-0AB03BABD981}" dt="2022-02-21T10:13:31.468" v="51767" actId="165"/>
          <ac:grpSpMkLst>
            <pc:docMk/>
            <pc:sldMk cId="2056993737" sldId="499"/>
            <ac:grpSpMk id="10" creationId="{F3782099-8DC4-4FC3-9F60-B35A2224A1F2}"/>
          </ac:grpSpMkLst>
        </pc:grpChg>
        <pc:grpChg chg="add mod">
          <ac:chgData name="Knud Funch | Sound Hub Denmark" userId="11fd6e67-6ba5-462a-9cba-49086f95a5d8" providerId="ADAL" clId="{70F03EDF-FEA3-4668-9777-0AB03BABD981}" dt="2022-02-21T10:14:45.465" v="51786" actId="164"/>
          <ac:grpSpMkLst>
            <pc:docMk/>
            <pc:sldMk cId="2056993737" sldId="499"/>
            <ac:grpSpMk id="19" creationId="{8138687E-9E36-4E8C-B83D-DF53455A389C}"/>
          </ac:grpSpMkLst>
        </pc:grpChg>
        <pc:grpChg chg="add mod">
          <ac:chgData name="Knud Funch | Sound Hub Denmark" userId="11fd6e67-6ba5-462a-9cba-49086f95a5d8" providerId="ADAL" clId="{70F03EDF-FEA3-4668-9777-0AB03BABD981}" dt="2022-02-21T10:14:45.465" v="51786" actId="164"/>
          <ac:grpSpMkLst>
            <pc:docMk/>
            <pc:sldMk cId="2056993737" sldId="499"/>
            <ac:grpSpMk id="20" creationId="{F323A536-A37E-48CD-9F28-8FCA79FBE626}"/>
          </ac:grpSpMkLst>
        </pc:grpChg>
        <pc:grpChg chg="add mod">
          <ac:chgData name="Knud Funch | Sound Hub Denmark" userId="11fd6e67-6ba5-462a-9cba-49086f95a5d8" providerId="ADAL" clId="{70F03EDF-FEA3-4668-9777-0AB03BABD981}" dt="2022-02-21T10:22:46.626" v="52344" actId="1076"/>
          <ac:grpSpMkLst>
            <pc:docMk/>
            <pc:sldMk cId="2056993737" sldId="499"/>
            <ac:grpSpMk id="21" creationId="{D159D664-67FB-46E3-A6B1-43D699BB0751}"/>
          </ac:grpSpMkLst>
        </pc:grpChg>
        <pc:grpChg chg="add mod">
          <ac:chgData name="Knud Funch | Sound Hub Denmark" userId="11fd6e67-6ba5-462a-9cba-49086f95a5d8" providerId="ADAL" clId="{70F03EDF-FEA3-4668-9777-0AB03BABD981}" dt="2022-02-21T10:19:14.882" v="52068"/>
          <ac:grpSpMkLst>
            <pc:docMk/>
            <pc:sldMk cId="2056993737" sldId="499"/>
            <ac:grpSpMk id="24" creationId="{F328A652-EA7A-42D8-AE5A-C6743533F7C6}"/>
          </ac:grpSpMkLst>
        </pc:grpChg>
        <pc:grpChg chg="mod">
          <ac:chgData name="Knud Funch | Sound Hub Denmark" userId="11fd6e67-6ba5-462a-9cba-49086f95a5d8" providerId="ADAL" clId="{70F03EDF-FEA3-4668-9777-0AB03BABD981}" dt="2022-02-21T10:19:14.882" v="52068"/>
          <ac:grpSpMkLst>
            <pc:docMk/>
            <pc:sldMk cId="2056993737" sldId="499"/>
            <ac:grpSpMk id="25" creationId="{D13A4D41-D6C0-438A-88C8-F04B3AA37DBB}"/>
          </ac:grpSpMkLst>
        </pc:grpChg>
        <pc:grpChg chg="add del mod">
          <ac:chgData name="Knud Funch | Sound Hub Denmark" userId="11fd6e67-6ba5-462a-9cba-49086f95a5d8" providerId="ADAL" clId="{70F03EDF-FEA3-4668-9777-0AB03BABD981}" dt="2022-02-21T10:19:17.901" v="52070"/>
          <ac:grpSpMkLst>
            <pc:docMk/>
            <pc:sldMk cId="2056993737" sldId="499"/>
            <ac:grpSpMk id="29" creationId="{94725102-4A31-499D-A7C3-3F6F6B40B11B}"/>
          </ac:grpSpMkLst>
        </pc:grpChg>
        <pc:grpChg chg="mod">
          <ac:chgData name="Knud Funch | Sound Hub Denmark" userId="11fd6e67-6ba5-462a-9cba-49086f95a5d8" providerId="ADAL" clId="{70F03EDF-FEA3-4668-9777-0AB03BABD981}" dt="2022-02-21T10:19:15.113" v="52069"/>
          <ac:grpSpMkLst>
            <pc:docMk/>
            <pc:sldMk cId="2056993737" sldId="499"/>
            <ac:grpSpMk id="30" creationId="{463F9418-80AF-4F70-B9C1-82795B62FAB5}"/>
          </ac:grpSpMkLst>
        </pc:grpChg>
        <pc:picChg chg="mod">
          <ac:chgData name="Knud Funch | Sound Hub Denmark" userId="11fd6e67-6ba5-462a-9cba-49086f95a5d8" providerId="ADAL" clId="{70F03EDF-FEA3-4668-9777-0AB03BABD981}" dt="2022-02-21T10:19:14.882" v="52068"/>
          <ac:picMkLst>
            <pc:docMk/>
            <pc:sldMk cId="2056993737" sldId="499"/>
            <ac:picMk id="27" creationId="{390FC681-C7A7-4649-9FBF-851399199487}"/>
          </ac:picMkLst>
        </pc:picChg>
        <pc:picChg chg="mod">
          <ac:chgData name="Knud Funch | Sound Hub Denmark" userId="11fd6e67-6ba5-462a-9cba-49086f95a5d8" providerId="ADAL" clId="{70F03EDF-FEA3-4668-9777-0AB03BABD981}" dt="2022-02-21T10:19:15.113" v="52069"/>
          <ac:picMkLst>
            <pc:docMk/>
            <pc:sldMk cId="2056993737" sldId="499"/>
            <ac:picMk id="32" creationId="{272E630F-94D7-4F6C-B894-E44157BDC76A}"/>
          </ac:picMkLst>
        </pc:picChg>
        <pc:cxnChg chg="add del mod">
          <ac:chgData name="Knud Funch | Sound Hub Denmark" userId="11fd6e67-6ba5-462a-9cba-49086f95a5d8" providerId="ADAL" clId="{70F03EDF-FEA3-4668-9777-0AB03BABD981}" dt="2022-02-21T10:13:20.827" v="51765" actId="478"/>
          <ac:cxnSpMkLst>
            <pc:docMk/>
            <pc:sldMk cId="2056993737" sldId="499"/>
            <ac:cxnSpMk id="12" creationId="{CFE251E5-9CE0-415F-8C94-23FDD9431768}"/>
          </ac:cxnSpMkLst>
        </pc:cxnChg>
      </pc:sldChg>
      <pc:sldChg chg="addSp delSp modSp add mod modNotesTx">
        <pc:chgData name="Knud Funch | Sound Hub Denmark" userId="11fd6e67-6ba5-462a-9cba-49086f95a5d8" providerId="ADAL" clId="{70F03EDF-FEA3-4668-9777-0AB03BABD981}" dt="2022-02-24T08:47:28.423" v="69602" actId="6549"/>
        <pc:sldMkLst>
          <pc:docMk/>
          <pc:sldMk cId="4111497097" sldId="500"/>
        </pc:sldMkLst>
        <pc:spChg chg="del">
          <ac:chgData name="Knud Funch | Sound Hub Denmark" userId="11fd6e67-6ba5-462a-9cba-49086f95a5d8" providerId="ADAL" clId="{70F03EDF-FEA3-4668-9777-0AB03BABD981}" dt="2022-02-21T10:45:06.878" v="53922" actId="478"/>
          <ac:spMkLst>
            <pc:docMk/>
            <pc:sldMk cId="4111497097" sldId="500"/>
            <ac:spMk id="2" creationId="{EAC92F88-E410-464D-95A5-BA68ECD22775}"/>
          </ac:spMkLst>
        </pc:spChg>
        <pc:spChg chg="add del mod">
          <ac:chgData name="Knud Funch | Sound Hub Denmark" userId="11fd6e67-6ba5-462a-9cba-49086f95a5d8" providerId="ADAL" clId="{70F03EDF-FEA3-4668-9777-0AB03BABD981}" dt="2022-02-21T10:54:51.505" v="54735"/>
          <ac:spMkLst>
            <pc:docMk/>
            <pc:sldMk cId="4111497097" sldId="500"/>
            <ac:spMk id="7" creationId="{23BD06BF-3FA4-4D88-ACF1-B047ADBD5D1E}"/>
          </ac:spMkLst>
        </pc:spChg>
        <pc:spChg chg="mod">
          <ac:chgData name="Knud Funch | Sound Hub Denmark" userId="11fd6e67-6ba5-462a-9cba-49086f95a5d8" providerId="ADAL" clId="{70F03EDF-FEA3-4668-9777-0AB03BABD981}" dt="2022-02-23T10:30:54.504" v="62214" actId="6549"/>
          <ac:spMkLst>
            <pc:docMk/>
            <pc:sldMk cId="4111497097" sldId="500"/>
            <ac:spMk id="15" creationId="{8E7FAD25-23FF-4A93-B12C-F722386D6BB0}"/>
          </ac:spMkLst>
        </pc:spChg>
        <pc:spChg chg="add del mod">
          <ac:chgData name="Knud Funch | Sound Hub Denmark" userId="11fd6e67-6ba5-462a-9cba-49086f95a5d8" providerId="ADAL" clId="{70F03EDF-FEA3-4668-9777-0AB03BABD981}" dt="2022-02-21T13:24:14.264" v="57126" actId="478"/>
          <ac:spMkLst>
            <pc:docMk/>
            <pc:sldMk cId="4111497097" sldId="500"/>
            <ac:spMk id="23" creationId="{44492001-F5B5-476B-B017-3CF1B1040B6A}"/>
          </ac:spMkLst>
        </pc:spChg>
        <pc:spChg chg="add del mod">
          <ac:chgData name="Knud Funch | Sound Hub Denmark" userId="11fd6e67-6ba5-462a-9cba-49086f95a5d8" providerId="ADAL" clId="{70F03EDF-FEA3-4668-9777-0AB03BABD981}" dt="2022-02-21T13:24:15.863" v="57127" actId="478"/>
          <ac:spMkLst>
            <pc:docMk/>
            <pc:sldMk cId="4111497097" sldId="500"/>
            <ac:spMk id="27" creationId="{6FE2264E-34C0-4C4F-AAF9-38E332541089}"/>
          </ac:spMkLst>
        </pc:spChg>
        <pc:spChg chg="add del mod">
          <ac:chgData name="Knud Funch | Sound Hub Denmark" userId="11fd6e67-6ba5-462a-9cba-49086f95a5d8" providerId="ADAL" clId="{70F03EDF-FEA3-4668-9777-0AB03BABD981}" dt="2022-02-21T14:57:23.885" v="57624" actId="478"/>
          <ac:spMkLst>
            <pc:docMk/>
            <pc:sldMk cId="4111497097" sldId="500"/>
            <ac:spMk id="43" creationId="{A88D9F6D-D215-46D9-85B0-4EA647609E51}"/>
          </ac:spMkLst>
        </pc:spChg>
        <pc:spChg chg="add mod">
          <ac:chgData name="Knud Funch | Sound Hub Denmark" userId="11fd6e67-6ba5-462a-9cba-49086f95a5d8" providerId="ADAL" clId="{70F03EDF-FEA3-4668-9777-0AB03BABD981}" dt="2022-02-23T10:04:25.493" v="61931" actId="1076"/>
          <ac:spMkLst>
            <pc:docMk/>
            <pc:sldMk cId="4111497097" sldId="500"/>
            <ac:spMk id="45" creationId="{7506B1AB-EE15-42CC-824F-AC216D5BCFD0}"/>
          </ac:spMkLst>
        </pc:spChg>
        <pc:spChg chg="add mod">
          <ac:chgData name="Knud Funch | Sound Hub Denmark" userId="11fd6e67-6ba5-462a-9cba-49086f95a5d8" providerId="ADAL" clId="{70F03EDF-FEA3-4668-9777-0AB03BABD981}" dt="2022-02-23T10:04:37.662" v="61932" actId="1076"/>
          <ac:spMkLst>
            <pc:docMk/>
            <pc:sldMk cId="4111497097" sldId="500"/>
            <ac:spMk id="57" creationId="{80B2ECF7-0A2F-4058-A76D-0EED1F92AE91}"/>
          </ac:spMkLst>
        </pc:spChg>
        <pc:grpChg chg="del">
          <ac:chgData name="Knud Funch | Sound Hub Denmark" userId="11fd6e67-6ba5-462a-9cba-49086f95a5d8" providerId="ADAL" clId="{70F03EDF-FEA3-4668-9777-0AB03BABD981}" dt="2022-02-21T10:45:07.923" v="53923" actId="478"/>
          <ac:grpSpMkLst>
            <pc:docMk/>
            <pc:sldMk cId="4111497097" sldId="500"/>
            <ac:grpSpMk id="12" creationId="{EABB220C-3A1F-4A3A-9D2B-FCCAB9333415}"/>
          </ac:grpSpMkLst>
        </pc:grpChg>
        <pc:grpChg chg="add mod topLvl">
          <ac:chgData name="Knud Funch | Sound Hub Denmark" userId="11fd6e67-6ba5-462a-9cba-49086f95a5d8" providerId="ADAL" clId="{70F03EDF-FEA3-4668-9777-0AB03BABD981}" dt="2022-02-23T10:04:13.333" v="61928" actId="1076"/>
          <ac:grpSpMkLst>
            <pc:docMk/>
            <pc:sldMk cId="4111497097" sldId="500"/>
            <ac:grpSpMk id="36" creationId="{A071493C-11F7-4171-935D-620E25DFC5F5}"/>
          </ac:grpSpMkLst>
        </pc:grpChg>
        <pc:grpChg chg="add del mod">
          <ac:chgData name="Knud Funch | Sound Hub Denmark" userId="11fd6e67-6ba5-462a-9cba-49086f95a5d8" providerId="ADAL" clId="{70F03EDF-FEA3-4668-9777-0AB03BABD981}" dt="2022-02-21T15:00:44.008" v="57630" actId="165"/>
          <ac:grpSpMkLst>
            <pc:docMk/>
            <pc:sldMk cId="4111497097" sldId="500"/>
            <ac:grpSpMk id="44" creationId="{9C0508AC-5B22-451A-9B94-47594952C3A0}"/>
          </ac:grpSpMkLst>
        </pc:grpChg>
        <pc:grpChg chg="add del mod">
          <ac:chgData name="Knud Funch | Sound Hub Denmark" userId="11fd6e67-6ba5-462a-9cba-49086f95a5d8" providerId="ADAL" clId="{70F03EDF-FEA3-4668-9777-0AB03BABD981}" dt="2022-02-21T14:57:18.053" v="57622" actId="478"/>
          <ac:grpSpMkLst>
            <pc:docMk/>
            <pc:sldMk cId="4111497097" sldId="500"/>
            <ac:grpSpMk id="46" creationId="{354F0AEE-20A2-4718-AE2D-CAFF96DFAA47}"/>
          </ac:grpSpMkLst>
        </pc:grpChg>
        <pc:grpChg chg="add del mod">
          <ac:chgData name="Knud Funch | Sound Hub Denmark" userId="11fd6e67-6ba5-462a-9cba-49086f95a5d8" providerId="ADAL" clId="{70F03EDF-FEA3-4668-9777-0AB03BABD981}" dt="2022-02-21T15:04:45.237" v="57789" actId="478"/>
          <ac:grpSpMkLst>
            <pc:docMk/>
            <pc:sldMk cId="4111497097" sldId="500"/>
            <ac:grpSpMk id="50" creationId="{779EDFF7-2C84-4769-9FA5-8DFCCD5E4FEF}"/>
          </ac:grpSpMkLst>
        </pc:grpChg>
        <pc:picChg chg="del">
          <ac:chgData name="Knud Funch | Sound Hub Denmark" userId="11fd6e67-6ba5-462a-9cba-49086f95a5d8" providerId="ADAL" clId="{70F03EDF-FEA3-4668-9777-0AB03BABD981}" dt="2022-02-21T10:45:09.151" v="53924" actId="478"/>
          <ac:picMkLst>
            <pc:docMk/>
            <pc:sldMk cId="4111497097" sldId="500"/>
            <ac:picMk id="3" creationId="{A595F9F9-9E3F-4A88-A517-E49B44337BDC}"/>
          </ac:picMkLst>
        </pc:picChg>
        <pc:picChg chg="add del mod">
          <ac:chgData name="Knud Funch | Sound Hub Denmark" userId="11fd6e67-6ba5-462a-9cba-49086f95a5d8" providerId="ADAL" clId="{70F03EDF-FEA3-4668-9777-0AB03BABD981}" dt="2022-02-21T13:30:21.843" v="57224" actId="478"/>
          <ac:picMkLst>
            <pc:docMk/>
            <pc:sldMk cId="4111497097" sldId="500"/>
            <ac:picMk id="18" creationId="{74AC6C3B-DA07-4099-96F1-88070909855E}"/>
          </ac:picMkLst>
        </pc:picChg>
        <pc:picChg chg="add mod topLvl">
          <ac:chgData name="Knud Funch | Sound Hub Denmark" userId="11fd6e67-6ba5-462a-9cba-49086f95a5d8" providerId="ADAL" clId="{70F03EDF-FEA3-4668-9777-0AB03BABD981}" dt="2022-02-23T10:03:49.565" v="61922" actId="1076"/>
          <ac:picMkLst>
            <pc:docMk/>
            <pc:sldMk cId="4111497097" sldId="500"/>
            <ac:picMk id="19" creationId="{70571933-00BE-4014-9B99-81BEFBCB958A}"/>
          </ac:picMkLst>
        </pc:picChg>
        <pc:picChg chg="add mod topLvl">
          <ac:chgData name="Knud Funch | Sound Hub Denmark" userId="11fd6e67-6ba5-462a-9cba-49086f95a5d8" providerId="ADAL" clId="{70F03EDF-FEA3-4668-9777-0AB03BABD981}" dt="2022-02-23T10:04:16.924" v="61930" actId="1076"/>
          <ac:picMkLst>
            <pc:docMk/>
            <pc:sldMk cId="4111497097" sldId="500"/>
            <ac:picMk id="20" creationId="{E4582C30-53E0-4C81-BA14-CE8978CEF4A2}"/>
          </ac:picMkLst>
        </pc:picChg>
        <pc:picChg chg="add mod">
          <ac:chgData name="Knud Funch | Sound Hub Denmark" userId="11fd6e67-6ba5-462a-9cba-49086f95a5d8" providerId="ADAL" clId="{70F03EDF-FEA3-4668-9777-0AB03BABD981}" dt="2022-02-21T15:00:44.008" v="57630" actId="165"/>
          <ac:picMkLst>
            <pc:docMk/>
            <pc:sldMk cId="4111497097" sldId="500"/>
            <ac:picMk id="24" creationId="{401D0FC9-F4E7-4E39-9594-7D8AB613BC7E}"/>
          </ac:picMkLst>
        </pc:picChg>
        <pc:picChg chg="add mod">
          <ac:chgData name="Knud Funch | Sound Hub Denmark" userId="11fd6e67-6ba5-462a-9cba-49086f95a5d8" providerId="ADAL" clId="{70F03EDF-FEA3-4668-9777-0AB03BABD981}" dt="2022-02-21T15:00:44.008" v="57630" actId="165"/>
          <ac:picMkLst>
            <pc:docMk/>
            <pc:sldMk cId="4111497097" sldId="500"/>
            <ac:picMk id="28" creationId="{B8345757-F26B-4D79-B788-530E025C4FDE}"/>
          </ac:picMkLst>
        </pc:picChg>
        <pc:picChg chg="add mod">
          <ac:chgData name="Knud Funch | Sound Hub Denmark" userId="11fd6e67-6ba5-462a-9cba-49086f95a5d8" providerId="ADAL" clId="{70F03EDF-FEA3-4668-9777-0AB03BABD981}" dt="2022-02-21T15:04:50.881" v="57790" actId="1076"/>
          <ac:picMkLst>
            <pc:docMk/>
            <pc:sldMk cId="4111497097" sldId="500"/>
            <ac:picMk id="38" creationId="{D0577B59-5B85-4734-B493-7BADECC2DABE}"/>
          </ac:picMkLst>
        </pc:picChg>
        <pc:picChg chg="add mod">
          <ac:chgData name="Knud Funch | Sound Hub Denmark" userId="11fd6e67-6ba5-462a-9cba-49086f95a5d8" providerId="ADAL" clId="{70F03EDF-FEA3-4668-9777-0AB03BABD981}" dt="2022-02-21T15:04:53.488" v="57791" actId="1076"/>
          <ac:picMkLst>
            <pc:docMk/>
            <pc:sldMk cId="4111497097" sldId="500"/>
            <ac:picMk id="40" creationId="{617088D6-7D04-47F9-88C9-819409A10A6C}"/>
          </ac:picMkLst>
        </pc:picChg>
        <pc:picChg chg="add del mod">
          <ac:chgData name="Knud Funch | Sound Hub Denmark" userId="11fd6e67-6ba5-462a-9cba-49086f95a5d8" providerId="ADAL" clId="{70F03EDF-FEA3-4668-9777-0AB03BABD981}" dt="2022-02-21T13:47:29.701" v="57574" actId="478"/>
          <ac:picMkLst>
            <pc:docMk/>
            <pc:sldMk cId="4111497097" sldId="500"/>
            <ac:picMk id="42" creationId="{A39BE31B-7FCA-492F-9686-9F2917670C95}"/>
          </ac:picMkLst>
        </pc:picChg>
        <pc:picChg chg="mod">
          <ac:chgData name="Knud Funch | Sound Hub Denmark" userId="11fd6e67-6ba5-462a-9cba-49086f95a5d8" providerId="ADAL" clId="{70F03EDF-FEA3-4668-9777-0AB03BABD981}" dt="2022-02-21T13:47:31.232" v="57575"/>
          <ac:picMkLst>
            <pc:docMk/>
            <pc:sldMk cId="4111497097" sldId="500"/>
            <ac:picMk id="47" creationId="{9E585678-4E8F-42B7-904A-4C188E3A9BF3}"/>
          </ac:picMkLst>
        </pc:picChg>
        <pc:picChg chg="mod">
          <ac:chgData name="Knud Funch | Sound Hub Denmark" userId="11fd6e67-6ba5-462a-9cba-49086f95a5d8" providerId="ADAL" clId="{70F03EDF-FEA3-4668-9777-0AB03BABD981}" dt="2022-02-21T14:52:27.849" v="57585" actId="1076"/>
          <ac:picMkLst>
            <pc:docMk/>
            <pc:sldMk cId="4111497097" sldId="500"/>
            <ac:picMk id="48" creationId="{24A2FA02-228C-4F43-BA93-86A14039F364}"/>
          </ac:picMkLst>
        </pc:picChg>
        <pc:picChg chg="mod">
          <ac:chgData name="Knud Funch | Sound Hub Denmark" userId="11fd6e67-6ba5-462a-9cba-49086f95a5d8" providerId="ADAL" clId="{70F03EDF-FEA3-4668-9777-0AB03BABD981}" dt="2022-02-21T14:57:19.194" v="57623"/>
          <ac:picMkLst>
            <pc:docMk/>
            <pc:sldMk cId="4111497097" sldId="500"/>
            <ac:picMk id="51" creationId="{D3F2DBE7-8E6A-4A9E-9DDE-CCA157A9721F}"/>
          </ac:picMkLst>
        </pc:picChg>
        <pc:picChg chg="mod">
          <ac:chgData name="Knud Funch | Sound Hub Denmark" userId="11fd6e67-6ba5-462a-9cba-49086f95a5d8" providerId="ADAL" clId="{70F03EDF-FEA3-4668-9777-0AB03BABD981}" dt="2022-02-21T14:57:19.194" v="57623"/>
          <ac:picMkLst>
            <pc:docMk/>
            <pc:sldMk cId="4111497097" sldId="500"/>
            <ac:picMk id="52" creationId="{49E107CF-FE81-47D6-84F7-B04986C4CD42}"/>
          </ac:picMkLst>
        </pc:picChg>
        <pc:picChg chg="mod">
          <ac:chgData name="Knud Funch | Sound Hub Denmark" userId="11fd6e67-6ba5-462a-9cba-49086f95a5d8" providerId="ADAL" clId="{70F03EDF-FEA3-4668-9777-0AB03BABD981}" dt="2022-02-21T14:57:19.194" v="57623"/>
          <ac:picMkLst>
            <pc:docMk/>
            <pc:sldMk cId="4111497097" sldId="500"/>
            <ac:picMk id="53" creationId="{9545E455-B037-49A1-9244-4E78E565EED1}"/>
          </ac:picMkLst>
        </pc:picChg>
        <pc:picChg chg="mod">
          <ac:chgData name="Knud Funch | Sound Hub Denmark" userId="11fd6e67-6ba5-462a-9cba-49086f95a5d8" providerId="ADAL" clId="{70F03EDF-FEA3-4668-9777-0AB03BABD981}" dt="2022-02-21T14:57:19.194" v="57623"/>
          <ac:picMkLst>
            <pc:docMk/>
            <pc:sldMk cId="4111497097" sldId="500"/>
            <ac:picMk id="54" creationId="{79139746-0952-4F91-9F9E-9CE7EB1B836F}"/>
          </ac:picMkLst>
        </pc:picChg>
        <pc:picChg chg="add mod topLvl">
          <ac:chgData name="Knud Funch | Sound Hub Denmark" userId="11fd6e67-6ba5-462a-9cba-49086f95a5d8" providerId="ADAL" clId="{70F03EDF-FEA3-4668-9777-0AB03BABD981}" dt="2022-02-23T10:04:15.036" v="61929" actId="1076"/>
          <ac:picMkLst>
            <pc:docMk/>
            <pc:sldMk cId="4111497097" sldId="500"/>
            <ac:picMk id="9218" creationId="{1D244C0B-B573-4322-997D-13D2FA9F0241}"/>
          </ac:picMkLst>
        </pc:picChg>
        <pc:picChg chg="add del mod">
          <ac:chgData name="Knud Funch | Sound Hub Denmark" userId="11fd6e67-6ba5-462a-9cba-49086f95a5d8" providerId="ADAL" clId="{70F03EDF-FEA3-4668-9777-0AB03BABD981}" dt="2022-02-21T12:59:45.233" v="55671" actId="478"/>
          <ac:picMkLst>
            <pc:docMk/>
            <pc:sldMk cId="4111497097" sldId="500"/>
            <ac:picMk id="9220" creationId="{C4ECC996-8177-4419-A8AB-5A6C39FF096C}"/>
          </ac:picMkLst>
        </pc:picChg>
        <pc:picChg chg="add del mod">
          <ac:chgData name="Knud Funch | Sound Hub Denmark" userId="11fd6e67-6ba5-462a-9cba-49086f95a5d8" providerId="ADAL" clId="{70F03EDF-FEA3-4668-9777-0AB03BABD981}" dt="2022-02-21T13:13:37.951" v="56124" actId="478"/>
          <ac:picMkLst>
            <pc:docMk/>
            <pc:sldMk cId="4111497097" sldId="500"/>
            <ac:picMk id="9222" creationId="{02DB1615-A65B-4131-8C18-622B489878D7}"/>
          </ac:picMkLst>
        </pc:picChg>
        <pc:cxnChg chg="add mod">
          <ac:chgData name="Knud Funch | Sound Hub Denmark" userId="11fd6e67-6ba5-462a-9cba-49086f95a5d8" providerId="ADAL" clId="{70F03EDF-FEA3-4668-9777-0AB03BABD981}" dt="2022-02-21T15:00:44.008" v="57630" actId="165"/>
          <ac:cxnSpMkLst>
            <pc:docMk/>
            <pc:sldMk cId="4111497097" sldId="500"/>
            <ac:cxnSpMk id="30" creationId="{966C7B79-5577-451B-B105-89836F727F5D}"/>
          </ac:cxnSpMkLst>
        </pc:cxnChg>
      </pc:sldChg>
      <pc:sldChg chg="addSp delSp modSp new del mod">
        <pc:chgData name="Knud Funch | Sound Hub Denmark" userId="11fd6e67-6ba5-462a-9cba-49086f95a5d8" providerId="ADAL" clId="{70F03EDF-FEA3-4668-9777-0AB03BABD981}" dt="2022-02-23T14:10:39.784" v="66156" actId="47"/>
        <pc:sldMkLst>
          <pc:docMk/>
          <pc:sldMk cId="680462666" sldId="501"/>
        </pc:sldMkLst>
        <pc:spChg chg="add mod">
          <ac:chgData name="Knud Funch | Sound Hub Denmark" userId="11fd6e67-6ba5-462a-9cba-49086f95a5d8" providerId="ADAL" clId="{70F03EDF-FEA3-4668-9777-0AB03BABD981}" dt="2022-02-23T07:44:27.228" v="58191" actId="1076"/>
          <ac:spMkLst>
            <pc:docMk/>
            <pc:sldMk cId="680462666" sldId="501"/>
            <ac:spMk id="4" creationId="{98F24AF2-72D9-4CC4-B08E-83C1909964C4}"/>
          </ac:spMkLst>
        </pc:spChg>
        <pc:spChg chg="add del mod">
          <ac:chgData name="Knud Funch | Sound Hub Denmark" userId="11fd6e67-6ba5-462a-9cba-49086f95a5d8" providerId="ADAL" clId="{70F03EDF-FEA3-4668-9777-0AB03BABD981}" dt="2022-02-23T09:01:34.153" v="61027" actId="164"/>
          <ac:spMkLst>
            <pc:docMk/>
            <pc:sldMk cId="680462666" sldId="501"/>
            <ac:spMk id="7" creationId="{4BDE21A3-9258-4472-8B09-B9ACFE815175}"/>
          </ac:spMkLst>
        </pc:spChg>
        <pc:spChg chg="add mod">
          <ac:chgData name="Knud Funch | Sound Hub Denmark" userId="11fd6e67-6ba5-462a-9cba-49086f95a5d8" providerId="ADAL" clId="{70F03EDF-FEA3-4668-9777-0AB03BABD981}" dt="2022-02-23T07:45:02.776" v="58198" actId="14100"/>
          <ac:spMkLst>
            <pc:docMk/>
            <pc:sldMk cId="680462666" sldId="501"/>
            <ac:spMk id="8" creationId="{29DE31C1-F4F9-4660-AC60-1CF21DF3C5B8}"/>
          </ac:spMkLst>
        </pc:spChg>
        <pc:grpChg chg="add mod">
          <ac:chgData name="Knud Funch | Sound Hub Denmark" userId="11fd6e67-6ba5-462a-9cba-49086f95a5d8" providerId="ADAL" clId="{70F03EDF-FEA3-4668-9777-0AB03BABD981}" dt="2022-02-23T09:01:34.153" v="61027" actId="164"/>
          <ac:grpSpMkLst>
            <pc:docMk/>
            <pc:sldMk cId="680462666" sldId="501"/>
            <ac:grpSpMk id="9" creationId="{0BE0F5FA-E8AC-4DA2-97DB-930A54B9D9D1}"/>
          </ac:grpSpMkLst>
        </pc:grpChg>
        <pc:picChg chg="add mod">
          <ac:chgData name="Knud Funch | Sound Hub Denmark" userId="11fd6e67-6ba5-462a-9cba-49086f95a5d8" providerId="ADAL" clId="{70F03EDF-FEA3-4668-9777-0AB03BABD981}" dt="2022-02-23T09:01:34.153" v="61027" actId="164"/>
          <ac:picMkLst>
            <pc:docMk/>
            <pc:sldMk cId="680462666" sldId="501"/>
            <ac:picMk id="6" creationId="{4A23D6D1-2302-4EBF-85E2-9F50597FBC46}"/>
          </ac:picMkLst>
        </pc:picChg>
        <pc:picChg chg="add mod">
          <ac:chgData name="Knud Funch | Sound Hub Denmark" userId="11fd6e67-6ba5-462a-9cba-49086f95a5d8" providerId="ADAL" clId="{70F03EDF-FEA3-4668-9777-0AB03BABD981}" dt="2022-02-23T07:44:19.891" v="58188" actId="14100"/>
          <ac:picMkLst>
            <pc:docMk/>
            <pc:sldMk cId="680462666" sldId="501"/>
            <ac:picMk id="1026" creationId="{CFB25187-BF94-4CFD-90A5-1B7B9CB19B26}"/>
          </ac:picMkLst>
        </pc:picChg>
        <pc:picChg chg="add mod">
          <ac:chgData name="Knud Funch | Sound Hub Denmark" userId="11fd6e67-6ba5-462a-9cba-49086f95a5d8" providerId="ADAL" clId="{70F03EDF-FEA3-4668-9777-0AB03BABD981}" dt="2022-02-23T07:44:24.177" v="58190" actId="1076"/>
          <ac:picMkLst>
            <pc:docMk/>
            <pc:sldMk cId="680462666" sldId="501"/>
            <ac:picMk id="1028" creationId="{E5425694-7C56-4020-8D6B-717C7A9B8287}"/>
          </ac:picMkLst>
        </pc:picChg>
        <pc:picChg chg="add mod">
          <ac:chgData name="Knud Funch | Sound Hub Denmark" userId="11fd6e67-6ba5-462a-9cba-49086f95a5d8" providerId="ADAL" clId="{70F03EDF-FEA3-4668-9777-0AB03BABD981}" dt="2022-02-23T08:59:19.687" v="60997" actId="1076"/>
          <ac:picMkLst>
            <pc:docMk/>
            <pc:sldMk cId="680462666" sldId="501"/>
            <ac:picMk id="1030" creationId="{25D711BD-CCFF-49D8-A542-0CAC62BD5E51}"/>
          </ac:picMkLst>
        </pc:picChg>
      </pc:sldChg>
      <pc:sldChg chg="addSp delSp modSp new mod ord modNotesTx">
        <pc:chgData name="Knud Funch | Sound Hub Denmark" userId="11fd6e67-6ba5-462a-9cba-49086f95a5d8" providerId="ADAL" clId="{70F03EDF-FEA3-4668-9777-0AB03BABD981}" dt="2022-02-24T09:17:15.440" v="70453" actId="20577"/>
        <pc:sldMkLst>
          <pc:docMk/>
          <pc:sldMk cId="3050240180" sldId="502"/>
        </pc:sldMkLst>
        <pc:spChg chg="add mod">
          <ac:chgData name="Knud Funch | Sound Hub Denmark" userId="11fd6e67-6ba5-462a-9cba-49086f95a5d8" providerId="ADAL" clId="{70F03EDF-FEA3-4668-9777-0AB03BABD981}" dt="2022-02-24T08:54:43.863" v="69730" actId="1076"/>
          <ac:spMkLst>
            <pc:docMk/>
            <pc:sldMk cId="3050240180" sldId="502"/>
            <ac:spMk id="5" creationId="{2808491B-F141-4AFB-A24A-D65F91CA2F63}"/>
          </ac:spMkLst>
        </pc:spChg>
        <pc:spChg chg="mod">
          <ac:chgData name="Knud Funch | Sound Hub Denmark" userId="11fd6e67-6ba5-462a-9cba-49086f95a5d8" providerId="ADAL" clId="{70F03EDF-FEA3-4668-9777-0AB03BABD981}" dt="2022-02-23T08:26:41.916" v="59063" actId="20577"/>
          <ac:spMkLst>
            <pc:docMk/>
            <pc:sldMk cId="3050240180" sldId="502"/>
            <ac:spMk id="13" creationId="{778AEF15-4B1F-4431-9776-C7EFA60BFA3C}"/>
          </ac:spMkLst>
        </pc:spChg>
        <pc:spChg chg="mod">
          <ac:chgData name="Knud Funch | Sound Hub Denmark" userId="11fd6e67-6ba5-462a-9cba-49086f95a5d8" providerId="ADAL" clId="{70F03EDF-FEA3-4668-9777-0AB03BABD981}" dt="2022-02-23T08:26:34.022" v="59046"/>
          <ac:spMkLst>
            <pc:docMk/>
            <pc:sldMk cId="3050240180" sldId="502"/>
            <ac:spMk id="15" creationId="{176769FA-83F2-4AB4-BC2F-0146A3DFBBE9}"/>
          </ac:spMkLst>
        </pc:spChg>
        <pc:spChg chg="mod">
          <ac:chgData name="Knud Funch | Sound Hub Denmark" userId="11fd6e67-6ba5-462a-9cba-49086f95a5d8" providerId="ADAL" clId="{70F03EDF-FEA3-4668-9777-0AB03BABD981}" dt="2022-02-23T09:57:27.685" v="61548"/>
          <ac:spMkLst>
            <pc:docMk/>
            <pc:sldMk cId="3050240180" sldId="502"/>
            <ac:spMk id="19" creationId="{F31A177E-04E4-4478-9B25-D502DD9195DA}"/>
          </ac:spMkLst>
        </pc:spChg>
        <pc:grpChg chg="add mod">
          <ac:chgData name="Knud Funch | Sound Hub Denmark" userId="11fd6e67-6ba5-462a-9cba-49086f95a5d8" providerId="ADAL" clId="{70F03EDF-FEA3-4668-9777-0AB03BABD981}" dt="2022-02-23T08:26:34.022" v="59046"/>
          <ac:grpSpMkLst>
            <pc:docMk/>
            <pc:sldMk cId="3050240180" sldId="502"/>
            <ac:grpSpMk id="11" creationId="{E488D879-2571-49EA-B350-DBD228ACBF86}"/>
          </ac:grpSpMkLst>
        </pc:grpChg>
        <pc:grpChg chg="mod">
          <ac:chgData name="Knud Funch | Sound Hub Denmark" userId="11fd6e67-6ba5-462a-9cba-49086f95a5d8" providerId="ADAL" clId="{70F03EDF-FEA3-4668-9777-0AB03BABD981}" dt="2022-02-23T08:26:34.022" v="59046"/>
          <ac:grpSpMkLst>
            <pc:docMk/>
            <pc:sldMk cId="3050240180" sldId="502"/>
            <ac:grpSpMk id="12" creationId="{1E25D397-E75F-4083-939D-1E2F0EA85AD5}"/>
          </ac:grpSpMkLst>
        </pc:grpChg>
        <pc:grpChg chg="add del mod">
          <ac:chgData name="Knud Funch | Sound Hub Denmark" userId="11fd6e67-6ba5-462a-9cba-49086f95a5d8" providerId="ADAL" clId="{70F03EDF-FEA3-4668-9777-0AB03BABD981}" dt="2022-02-23T09:57:38.782" v="61552" actId="478"/>
          <ac:grpSpMkLst>
            <pc:docMk/>
            <pc:sldMk cId="3050240180" sldId="502"/>
            <ac:grpSpMk id="17" creationId="{F469E74C-C3B1-40D8-BEFC-85FB3E0B1D33}"/>
          </ac:grpSpMkLst>
        </pc:grpChg>
        <pc:picChg chg="add mod">
          <ac:chgData name="Knud Funch | Sound Hub Denmark" userId="11fd6e67-6ba5-462a-9cba-49086f95a5d8" providerId="ADAL" clId="{70F03EDF-FEA3-4668-9777-0AB03BABD981}" dt="2022-02-24T08:54:43.863" v="69730" actId="1076"/>
          <ac:picMkLst>
            <pc:docMk/>
            <pc:sldMk cId="3050240180" sldId="502"/>
            <ac:picMk id="3" creationId="{CAE930C2-4EC0-490E-BF97-09664FE8DE97}"/>
          </ac:picMkLst>
        </pc:picChg>
        <pc:picChg chg="add mod">
          <ac:chgData name="Knud Funch | Sound Hub Denmark" userId="11fd6e67-6ba5-462a-9cba-49086f95a5d8" providerId="ADAL" clId="{70F03EDF-FEA3-4668-9777-0AB03BABD981}" dt="2022-02-24T08:54:43.863" v="69730" actId="1076"/>
          <ac:picMkLst>
            <pc:docMk/>
            <pc:sldMk cId="3050240180" sldId="502"/>
            <ac:picMk id="6" creationId="{A9F15A26-1F48-4075-AEEE-6F2A560A4534}"/>
          </ac:picMkLst>
        </pc:picChg>
        <pc:picChg chg="add mod">
          <ac:chgData name="Knud Funch | Sound Hub Denmark" userId="11fd6e67-6ba5-462a-9cba-49086f95a5d8" providerId="ADAL" clId="{70F03EDF-FEA3-4668-9777-0AB03BABD981}" dt="2022-02-24T08:54:43.863" v="69730" actId="1076"/>
          <ac:picMkLst>
            <pc:docMk/>
            <pc:sldMk cId="3050240180" sldId="502"/>
            <ac:picMk id="8" creationId="{45021444-584A-4D44-8041-972841A1EFAB}"/>
          </ac:picMkLst>
        </pc:picChg>
        <pc:picChg chg="mod">
          <ac:chgData name="Knud Funch | Sound Hub Denmark" userId="11fd6e67-6ba5-462a-9cba-49086f95a5d8" providerId="ADAL" clId="{70F03EDF-FEA3-4668-9777-0AB03BABD981}" dt="2022-02-23T08:26:34.022" v="59046"/>
          <ac:picMkLst>
            <pc:docMk/>
            <pc:sldMk cId="3050240180" sldId="502"/>
            <ac:picMk id="14" creationId="{64E13546-246B-4416-872C-03799A9DEE7F}"/>
          </ac:picMkLst>
        </pc:picChg>
        <pc:picChg chg="add mod">
          <ac:chgData name="Knud Funch | Sound Hub Denmark" userId="11fd6e67-6ba5-462a-9cba-49086f95a5d8" providerId="ADAL" clId="{70F03EDF-FEA3-4668-9777-0AB03BABD981}" dt="2022-02-24T08:54:47.241" v="69731" actId="1076"/>
          <ac:picMkLst>
            <pc:docMk/>
            <pc:sldMk cId="3050240180" sldId="502"/>
            <ac:picMk id="16" creationId="{75835E15-73A8-413B-9498-37B3F71EE5E5}"/>
          </ac:picMkLst>
        </pc:picChg>
        <pc:picChg chg="add del mod">
          <ac:chgData name="Knud Funch | Sound Hub Denmark" userId="11fd6e67-6ba5-462a-9cba-49086f95a5d8" providerId="ADAL" clId="{70F03EDF-FEA3-4668-9777-0AB03BABD981}" dt="2022-02-23T09:57:37.885" v="61551" actId="478"/>
          <ac:picMkLst>
            <pc:docMk/>
            <pc:sldMk cId="3050240180" sldId="502"/>
            <ac:picMk id="16" creationId="{A47CC5A1-407D-4D48-A09D-F5DC0D05452D}"/>
          </ac:picMkLst>
        </pc:picChg>
        <pc:picChg chg="mod">
          <ac:chgData name="Knud Funch | Sound Hub Denmark" userId="11fd6e67-6ba5-462a-9cba-49086f95a5d8" providerId="ADAL" clId="{70F03EDF-FEA3-4668-9777-0AB03BABD981}" dt="2022-02-23T09:57:27.685" v="61548"/>
          <ac:picMkLst>
            <pc:docMk/>
            <pc:sldMk cId="3050240180" sldId="502"/>
            <ac:picMk id="18" creationId="{79B0DED7-D61E-4AC5-A37F-36224B0C361C}"/>
          </ac:picMkLst>
        </pc:picChg>
        <pc:picChg chg="add mod">
          <ac:chgData name="Knud Funch | Sound Hub Denmark" userId="11fd6e67-6ba5-462a-9cba-49086f95a5d8" providerId="ADAL" clId="{70F03EDF-FEA3-4668-9777-0AB03BABD981}" dt="2022-02-24T08:54:43.863" v="69730" actId="1076"/>
          <ac:picMkLst>
            <pc:docMk/>
            <pc:sldMk cId="3050240180" sldId="502"/>
            <ac:picMk id="2050" creationId="{B93765EA-B048-47B6-83B6-5B6A8B833070}"/>
          </ac:picMkLst>
        </pc:picChg>
        <pc:picChg chg="add mod">
          <ac:chgData name="Knud Funch | Sound Hub Denmark" userId="11fd6e67-6ba5-462a-9cba-49086f95a5d8" providerId="ADAL" clId="{70F03EDF-FEA3-4668-9777-0AB03BABD981}" dt="2022-02-24T08:54:43.863" v="69730" actId="1076"/>
          <ac:picMkLst>
            <pc:docMk/>
            <pc:sldMk cId="3050240180" sldId="502"/>
            <ac:picMk id="2052" creationId="{F57047AD-D330-483B-AD78-F1531E302126}"/>
          </ac:picMkLst>
        </pc:picChg>
      </pc:sldChg>
      <pc:sldChg chg="addSp modSp new mod ord modNotesTx">
        <pc:chgData name="Knud Funch | Sound Hub Denmark" userId="11fd6e67-6ba5-462a-9cba-49086f95a5d8" providerId="ADAL" clId="{70F03EDF-FEA3-4668-9777-0AB03BABD981}" dt="2022-02-23T10:23:52.013" v="62077" actId="14100"/>
        <pc:sldMkLst>
          <pc:docMk/>
          <pc:sldMk cId="2620387837" sldId="503"/>
        </pc:sldMkLst>
        <pc:spChg chg="mod">
          <ac:chgData name="Knud Funch | Sound Hub Denmark" userId="11fd6e67-6ba5-462a-9cba-49086f95a5d8" providerId="ADAL" clId="{70F03EDF-FEA3-4668-9777-0AB03BABD981}" dt="2022-02-23T08:36:30.333" v="59464" actId="20577"/>
          <ac:spMkLst>
            <pc:docMk/>
            <pc:sldMk cId="2620387837" sldId="503"/>
            <ac:spMk id="5" creationId="{B3A8B64D-D8A0-47B2-9893-B4D018D70964}"/>
          </ac:spMkLst>
        </pc:spChg>
        <pc:spChg chg="mod">
          <ac:chgData name="Knud Funch | Sound Hub Denmark" userId="11fd6e67-6ba5-462a-9cba-49086f95a5d8" providerId="ADAL" clId="{70F03EDF-FEA3-4668-9777-0AB03BABD981}" dt="2022-02-23T08:36:22.905" v="59457"/>
          <ac:spMkLst>
            <pc:docMk/>
            <pc:sldMk cId="2620387837" sldId="503"/>
            <ac:spMk id="7" creationId="{A2C98308-24B1-410E-827E-86B2532532D4}"/>
          </ac:spMkLst>
        </pc:spChg>
        <pc:spChg chg="add mod">
          <ac:chgData name="Knud Funch | Sound Hub Denmark" userId="11fd6e67-6ba5-462a-9cba-49086f95a5d8" providerId="ADAL" clId="{70F03EDF-FEA3-4668-9777-0AB03BABD981}" dt="2022-02-23T10:23:23.455" v="62072" actId="14100"/>
          <ac:spMkLst>
            <pc:docMk/>
            <pc:sldMk cId="2620387837" sldId="503"/>
            <ac:spMk id="8" creationId="{5CC8D66A-B6FF-426A-8F72-8F0ABBAAADD1}"/>
          </ac:spMkLst>
        </pc:spChg>
        <pc:grpChg chg="add mod">
          <ac:chgData name="Knud Funch | Sound Hub Denmark" userId="11fd6e67-6ba5-462a-9cba-49086f95a5d8" providerId="ADAL" clId="{70F03EDF-FEA3-4668-9777-0AB03BABD981}" dt="2022-02-23T08:36:22.905" v="59457"/>
          <ac:grpSpMkLst>
            <pc:docMk/>
            <pc:sldMk cId="2620387837" sldId="503"/>
            <ac:grpSpMk id="3" creationId="{A4255B18-1338-42EB-85D4-1FED0ACEF1B5}"/>
          </ac:grpSpMkLst>
        </pc:grpChg>
        <pc:grpChg chg="mod">
          <ac:chgData name="Knud Funch | Sound Hub Denmark" userId="11fd6e67-6ba5-462a-9cba-49086f95a5d8" providerId="ADAL" clId="{70F03EDF-FEA3-4668-9777-0AB03BABD981}" dt="2022-02-23T08:36:22.905" v="59457"/>
          <ac:grpSpMkLst>
            <pc:docMk/>
            <pc:sldMk cId="2620387837" sldId="503"/>
            <ac:grpSpMk id="4" creationId="{30115CB9-9C45-443C-A9BA-ABF639798BC0}"/>
          </ac:grpSpMkLst>
        </pc:grpChg>
        <pc:graphicFrameChg chg="add mod modGraphic">
          <ac:chgData name="Knud Funch | Sound Hub Denmark" userId="11fd6e67-6ba5-462a-9cba-49086f95a5d8" providerId="ADAL" clId="{70F03EDF-FEA3-4668-9777-0AB03BABD981}" dt="2022-02-23T10:23:44.452" v="62075" actId="14100"/>
          <ac:graphicFrameMkLst>
            <pc:docMk/>
            <pc:sldMk cId="2620387837" sldId="503"/>
            <ac:graphicFrameMk id="9" creationId="{9B82E997-BF77-495C-B064-2E858DC3010D}"/>
          </ac:graphicFrameMkLst>
        </pc:graphicFrameChg>
        <pc:picChg chg="add mod">
          <ac:chgData name="Knud Funch | Sound Hub Denmark" userId="11fd6e67-6ba5-462a-9cba-49086f95a5d8" providerId="ADAL" clId="{70F03EDF-FEA3-4668-9777-0AB03BABD981}" dt="2022-02-23T08:44:07.495" v="59902" actId="1076"/>
          <ac:picMkLst>
            <pc:docMk/>
            <pc:sldMk cId="2620387837" sldId="503"/>
            <ac:picMk id="2" creationId="{456E1AC2-0C97-4856-B80F-67CA00B2B75A}"/>
          </ac:picMkLst>
        </pc:picChg>
        <pc:picChg chg="mod">
          <ac:chgData name="Knud Funch | Sound Hub Denmark" userId="11fd6e67-6ba5-462a-9cba-49086f95a5d8" providerId="ADAL" clId="{70F03EDF-FEA3-4668-9777-0AB03BABD981}" dt="2022-02-23T08:36:22.905" v="59457"/>
          <ac:picMkLst>
            <pc:docMk/>
            <pc:sldMk cId="2620387837" sldId="503"/>
            <ac:picMk id="6" creationId="{F1706963-247A-412D-8048-113A679E0C46}"/>
          </ac:picMkLst>
        </pc:picChg>
        <pc:picChg chg="add mod">
          <ac:chgData name="Knud Funch | Sound Hub Denmark" userId="11fd6e67-6ba5-462a-9cba-49086f95a5d8" providerId="ADAL" clId="{70F03EDF-FEA3-4668-9777-0AB03BABD981}" dt="2022-02-23T10:23:52.013" v="62077" actId="14100"/>
          <ac:picMkLst>
            <pc:docMk/>
            <pc:sldMk cId="2620387837" sldId="503"/>
            <ac:picMk id="11" creationId="{18B6F1FD-5917-4252-8212-CA312A81D4A8}"/>
          </ac:picMkLst>
        </pc:picChg>
      </pc:sldChg>
      <pc:sldChg chg="addSp delSp modSp add mod modNotesTx">
        <pc:chgData name="Knud Funch | Sound Hub Denmark" userId="11fd6e67-6ba5-462a-9cba-49086f95a5d8" providerId="ADAL" clId="{70F03EDF-FEA3-4668-9777-0AB03BABD981}" dt="2022-02-24T08:59:06.493" v="69858" actId="313"/>
        <pc:sldMkLst>
          <pc:docMk/>
          <pc:sldMk cId="396366917" sldId="504"/>
        </pc:sldMkLst>
        <pc:spChg chg="del">
          <ac:chgData name="Knud Funch | Sound Hub Denmark" userId="11fd6e67-6ba5-462a-9cba-49086f95a5d8" providerId="ADAL" clId="{70F03EDF-FEA3-4668-9777-0AB03BABD981}" dt="2022-02-23T09:57:46.036" v="61553" actId="478"/>
          <ac:spMkLst>
            <pc:docMk/>
            <pc:sldMk cId="396366917" sldId="504"/>
            <ac:spMk id="5" creationId="{2808491B-F141-4AFB-A24A-D65F91CA2F63}"/>
          </ac:spMkLst>
        </pc:spChg>
        <pc:spChg chg="mod">
          <ac:chgData name="Knud Funch | Sound Hub Denmark" userId="11fd6e67-6ba5-462a-9cba-49086f95a5d8" providerId="ADAL" clId="{70F03EDF-FEA3-4668-9777-0AB03BABD981}" dt="2022-02-23T09:57:53.711" v="61562" actId="20577"/>
          <ac:spMkLst>
            <pc:docMk/>
            <pc:sldMk cId="396366917" sldId="504"/>
            <ac:spMk id="13" creationId="{778AEF15-4B1F-4431-9776-C7EFA60BFA3C}"/>
          </ac:spMkLst>
        </pc:spChg>
        <pc:spChg chg="mod">
          <ac:chgData name="Knud Funch | Sound Hub Denmark" userId="11fd6e67-6ba5-462a-9cba-49086f95a5d8" providerId="ADAL" clId="{70F03EDF-FEA3-4668-9777-0AB03BABD981}" dt="2022-02-23T10:27:07.133" v="62176" actId="1076"/>
          <ac:spMkLst>
            <pc:docMk/>
            <pc:sldMk cId="396366917" sldId="504"/>
            <ac:spMk id="19" creationId="{F31A177E-04E4-4478-9B25-D502DD9195DA}"/>
          </ac:spMkLst>
        </pc:spChg>
        <pc:spChg chg="add del mod">
          <ac:chgData name="Knud Funch | Sound Hub Denmark" userId="11fd6e67-6ba5-462a-9cba-49086f95a5d8" providerId="ADAL" clId="{70F03EDF-FEA3-4668-9777-0AB03BABD981}" dt="2022-02-23T10:26:59.133" v="62175" actId="478"/>
          <ac:spMkLst>
            <pc:docMk/>
            <pc:sldMk cId="396366917" sldId="504"/>
            <ac:spMk id="20" creationId="{72ADBFAD-17FC-4591-BB25-29AE7C12E8BA}"/>
          </ac:spMkLst>
        </pc:spChg>
        <pc:spChg chg="add del mod">
          <ac:chgData name="Knud Funch | Sound Hub Denmark" userId="11fd6e67-6ba5-462a-9cba-49086f95a5d8" providerId="ADAL" clId="{70F03EDF-FEA3-4668-9777-0AB03BABD981}" dt="2022-02-23T10:26:59.133" v="62175" actId="478"/>
          <ac:spMkLst>
            <pc:docMk/>
            <pc:sldMk cId="396366917" sldId="504"/>
            <ac:spMk id="21" creationId="{1B2B7CAB-9A33-4202-94B7-C0140CA60DDC}"/>
          </ac:spMkLst>
        </pc:spChg>
        <pc:grpChg chg="mod">
          <ac:chgData name="Knud Funch | Sound Hub Denmark" userId="11fd6e67-6ba5-462a-9cba-49086f95a5d8" providerId="ADAL" clId="{70F03EDF-FEA3-4668-9777-0AB03BABD981}" dt="2022-02-23T10:27:07.133" v="62176" actId="1076"/>
          <ac:grpSpMkLst>
            <pc:docMk/>
            <pc:sldMk cId="396366917" sldId="504"/>
            <ac:grpSpMk id="17" creationId="{F469E74C-C3B1-40D8-BEFC-85FB3E0B1D33}"/>
          </ac:grpSpMkLst>
        </pc:grpChg>
        <pc:picChg chg="del">
          <ac:chgData name="Knud Funch | Sound Hub Denmark" userId="11fd6e67-6ba5-462a-9cba-49086f95a5d8" providerId="ADAL" clId="{70F03EDF-FEA3-4668-9777-0AB03BABD981}" dt="2022-02-23T09:57:46.036" v="61553" actId="478"/>
          <ac:picMkLst>
            <pc:docMk/>
            <pc:sldMk cId="396366917" sldId="504"/>
            <ac:picMk id="3" creationId="{CAE930C2-4EC0-490E-BF97-09664FE8DE97}"/>
          </ac:picMkLst>
        </pc:picChg>
        <pc:picChg chg="del">
          <ac:chgData name="Knud Funch | Sound Hub Denmark" userId="11fd6e67-6ba5-462a-9cba-49086f95a5d8" providerId="ADAL" clId="{70F03EDF-FEA3-4668-9777-0AB03BABD981}" dt="2022-02-23T09:57:46.036" v="61553" actId="478"/>
          <ac:picMkLst>
            <pc:docMk/>
            <pc:sldMk cId="396366917" sldId="504"/>
            <ac:picMk id="6" creationId="{A9F15A26-1F48-4075-AEEE-6F2A560A4534}"/>
          </ac:picMkLst>
        </pc:picChg>
        <pc:picChg chg="del">
          <ac:chgData name="Knud Funch | Sound Hub Denmark" userId="11fd6e67-6ba5-462a-9cba-49086f95a5d8" providerId="ADAL" clId="{70F03EDF-FEA3-4668-9777-0AB03BABD981}" dt="2022-02-23T09:57:46.036" v="61553" actId="478"/>
          <ac:picMkLst>
            <pc:docMk/>
            <pc:sldMk cId="396366917" sldId="504"/>
            <ac:picMk id="8" creationId="{45021444-584A-4D44-8041-972841A1EFAB}"/>
          </ac:picMkLst>
        </pc:picChg>
        <pc:picChg chg="mod">
          <ac:chgData name="Knud Funch | Sound Hub Denmark" userId="11fd6e67-6ba5-462a-9cba-49086f95a5d8" providerId="ADAL" clId="{70F03EDF-FEA3-4668-9777-0AB03BABD981}" dt="2022-02-23T10:27:07.133" v="62176" actId="1076"/>
          <ac:picMkLst>
            <pc:docMk/>
            <pc:sldMk cId="396366917" sldId="504"/>
            <ac:picMk id="16" creationId="{A47CC5A1-407D-4D48-A09D-F5DC0D05452D}"/>
          </ac:picMkLst>
        </pc:picChg>
        <pc:picChg chg="mod">
          <ac:chgData name="Knud Funch | Sound Hub Denmark" userId="11fd6e67-6ba5-462a-9cba-49086f95a5d8" providerId="ADAL" clId="{70F03EDF-FEA3-4668-9777-0AB03BABD981}" dt="2022-02-23T10:27:07.133" v="62176" actId="1076"/>
          <ac:picMkLst>
            <pc:docMk/>
            <pc:sldMk cId="396366917" sldId="504"/>
            <ac:picMk id="18" creationId="{79B0DED7-D61E-4AC5-A37F-36224B0C361C}"/>
          </ac:picMkLst>
        </pc:picChg>
        <pc:picChg chg="del">
          <ac:chgData name="Knud Funch | Sound Hub Denmark" userId="11fd6e67-6ba5-462a-9cba-49086f95a5d8" providerId="ADAL" clId="{70F03EDF-FEA3-4668-9777-0AB03BABD981}" dt="2022-02-23T09:57:46.036" v="61553" actId="478"/>
          <ac:picMkLst>
            <pc:docMk/>
            <pc:sldMk cId="396366917" sldId="504"/>
            <ac:picMk id="2050" creationId="{B93765EA-B048-47B6-83B6-5B6A8B833070}"/>
          </ac:picMkLst>
        </pc:picChg>
        <pc:picChg chg="del">
          <ac:chgData name="Knud Funch | Sound Hub Denmark" userId="11fd6e67-6ba5-462a-9cba-49086f95a5d8" providerId="ADAL" clId="{70F03EDF-FEA3-4668-9777-0AB03BABD981}" dt="2022-02-23T09:57:46.036" v="61553" actId="478"/>
          <ac:picMkLst>
            <pc:docMk/>
            <pc:sldMk cId="396366917" sldId="504"/>
            <ac:picMk id="2052" creationId="{F57047AD-D330-483B-AD78-F1531E302126}"/>
          </ac:picMkLst>
        </pc:picChg>
      </pc:sldChg>
      <pc:sldChg chg="addSp modSp new mod modNotesTx">
        <pc:chgData name="Knud Funch | Sound Hub Denmark" userId="11fd6e67-6ba5-462a-9cba-49086f95a5d8" providerId="ADAL" clId="{70F03EDF-FEA3-4668-9777-0AB03BABD981}" dt="2022-02-23T14:10:28.614" v="66155" actId="20577"/>
        <pc:sldMkLst>
          <pc:docMk/>
          <pc:sldMk cId="1231288633" sldId="505"/>
        </pc:sldMkLst>
        <pc:spChg chg="mod">
          <ac:chgData name="Knud Funch | Sound Hub Denmark" userId="11fd6e67-6ba5-462a-9cba-49086f95a5d8" providerId="ADAL" clId="{70F03EDF-FEA3-4668-9777-0AB03BABD981}" dt="2022-02-23T10:31:22.014" v="62233" actId="20577"/>
          <ac:spMkLst>
            <pc:docMk/>
            <pc:sldMk cId="1231288633" sldId="505"/>
            <ac:spMk id="4" creationId="{1D2F20F1-3A95-4DA3-B100-5F3FC598C4B1}"/>
          </ac:spMkLst>
        </pc:spChg>
        <pc:spChg chg="mod">
          <ac:chgData name="Knud Funch | Sound Hub Denmark" userId="11fd6e67-6ba5-462a-9cba-49086f95a5d8" providerId="ADAL" clId="{70F03EDF-FEA3-4668-9777-0AB03BABD981}" dt="2022-02-23T10:22:01.511" v="62070"/>
          <ac:spMkLst>
            <pc:docMk/>
            <pc:sldMk cId="1231288633" sldId="505"/>
            <ac:spMk id="6" creationId="{3055D1F4-E6E9-4700-AB5C-305AF38BBA32}"/>
          </ac:spMkLst>
        </pc:spChg>
        <pc:spChg chg="add mod">
          <ac:chgData name="Knud Funch | Sound Hub Denmark" userId="11fd6e67-6ba5-462a-9cba-49086f95a5d8" providerId="ADAL" clId="{70F03EDF-FEA3-4668-9777-0AB03BABD981}" dt="2022-02-23T14:09:17.892" v="66107" actId="20577"/>
          <ac:spMkLst>
            <pc:docMk/>
            <pc:sldMk cId="1231288633" sldId="505"/>
            <ac:spMk id="11" creationId="{2E380FD9-2B95-424E-9EAB-104C5B03B139}"/>
          </ac:spMkLst>
        </pc:spChg>
        <pc:spChg chg="add mod">
          <ac:chgData name="Knud Funch | Sound Hub Denmark" userId="11fd6e67-6ba5-462a-9cba-49086f95a5d8" providerId="ADAL" clId="{70F03EDF-FEA3-4668-9777-0AB03BABD981}" dt="2022-02-23T14:05:19.458" v="65432" actId="20577"/>
          <ac:spMkLst>
            <pc:docMk/>
            <pc:sldMk cId="1231288633" sldId="505"/>
            <ac:spMk id="12" creationId="{1EF556F4-F5CB-4F4E-B4B3-6534A6A25CC5}"/>
          </ac:spMkLst>
        </pc:spChg>
        <pc:grpChg chg="add mod">
          <ac:chgData name="Knud Funch | Sound Hub Denmark" userId="11fd6e67-6ba5-462a-9cba-49086f95a5d8" providerId="ADAL" clId="{70F03EDF-FEA3-4668-9777-0AB03BABD981}" dt="2022-02-23T10:22:01.511" v="62070"/>
          <ac:grpSpMkLst>
            <pc:docMk/>
            <pc:sldMk cId="1231288633" sldId="505"/>
            <ac:grpSpMk id="2" creationId="{0A204CFA-3F38-4BD1-AC34-62F1BE524383}"/>
          </ac:grpSpMkLst>
        </pc:grpChg>
        <pc:grpChg chg="mod">
          <ac:chgData name="Knud Funch | Sound Hub Denmark" userId="11fd6e67-6ba5-462a-9cba-49086f95a5d8" providerId="ADAL" clId="{70F03EDF-FEA3-4668-9777-0AB03BABD981}" dt="2022-02-23T10:22:01.511" v="62070"/>
          <ac:grpSpMkLst>
            <pc:docMk/>
            <pc:sldMk cId="1231288633" sldId="505"/>
            <ac:grpSpMk id="3" creationId="{1D8C7FB9-B3BA-4FC0-8DB7-AB295BA10B7B}"/>
          </ac:grpSpMkLst>
        </pc:grpChg>
        <pc:picChg chg="mod">
          <ac:chgData name="Knud Funch | Sound Hub Denmark" userId="11fd6e67-6ba5-462a-9cba-49086f95a5d8" providerId="ADAL" clId="{70F03EDF-FEA3-4668-9777-0AB03BABD981}" dt="2022-02-23T10:22:01.511" v="62070"/>
          <ac:picMkLst>
            <pc:docMk/>
            <pc:sldMk cId="1231288633" sldId="505"/>
            <ac:picMk id="5" creationId="{E16C9273-8D9A-45DE-A6FE-56320D7DD839}"/>
          </ac:picMkLst>
        </pc:picChg>
        <pc:picChg chg="add mod">
          <ac:chgData name="Knud Funch | Sound Hub Denmark" userId="11fd6e67-6ba5-462a-9cba-49086f95a5d8" providerId="ADAL" clId="{70F03EDF-FEA3-4668-9777-0AB03BABD981}" dt="2022-02-23T13:58:04.187" v="64889" actId="1076"/>
          <ac:picMkLst>
            <pc:docMk/>
            <pc:sldMk cId="1231288633" sldId="505"/>
            <ac:picMk id="8" creationId="{AD6702DF-3D11-4A38-8054-4BAAB6DA0071}"/>
          </ac:picMkLst>
        </pc:picChg>
        <pc:picChg chg="add mod">
          <ac:chgData name="Knud Funch | Sound Hub Denmark" userId="11fd6e67-6ba5-462a-9cba-49086f95a5d8" providerId="ADAL" clId="{70F03EDF-FEA3-4668-9777-0AB03BABD981}" dt="2022-02-23T13:58:47.186" v="64893" actId="1076"/>
          <ac:picMkLst>
            <pc:docMk/>
            <pc:sldMk cId="1231288633" sldId="505"/>
            <ac:picMk id="10" creationId="{12CEDE24-9219-45C1-9B28-B30CCBD035C6}"/>
          </ac:picMkLst>
        </pc:picChg>
      </pc:sldChg>
      <pc:sldChg chg="addSp delSp modSp add mod modNotesTx">
        <pc:chgData name="Knud Funch | Sound Hub Denmark" userId="11fd6e67-6ba5-462a-9cba-49086f95a5d8" providerId="ADAL" clId="{70F03EDF-FEA3-4668-9777-0AB03BABD981}" dt="2022-02-24T08:48:47.031" v="69629" actId="20577"/>
        <pc:sldMkLst>
          <pc:docMk/>
          <pc:sldMk cId="2699773196" sldId="506"/>
        </pc:sldMkLst>
        <pc:spChg chg="mod">
          <ac:chgData name="Knud Funch | Sound Hub Denmark" userId="11fd6e67-6ba5-462a-9cba-49086f95a5d8" providerId="ADAL" clId="{70F03EDF-FEA3-4668-9777-0AB03BABD981}" dt="2022-02-23T10:31:07.492" v="62230" actId="20577"/>
          <ac:spMkLst>
            <pc:docMk/>
            <pc:sldMk cId="2699773196" sldId="506"/>
            <ac:spMk id="5" creationId="{B3A8B64D-D8A0-47B2-9893-B4D018D70964}"/>
          </ac:spMkLst>
        </pc:spChg>
        <pc:spChg chg="mod">
          <ac:chgData name="Knud Funch | Sound Hub Denmark" userId="11fd6e67-6ba5-462a-9cba-49086f95a5d8" providerId="ADAL" clId="{70F03EDF-FEA3-4668-9777-0AB03BABD981}" dt="2022-02-23T11:01:58.112" v="64650" actId="20577"/>
          <ac:spMkLst>
            <pc:docMk/>
            <pc:sldMk cId="2699773196" sldId="506"/>
            <ac:spMk id="8" creationId="{5CC8D66A-B6FF-426A-8F72-8F0ABBAAADD1}"/>
          </ac:spMkLst>
        </pc:spChg>
        <pc:graphicFrameChg chg="mod modGraphic">
          <ac:chgData name="Knud Funch | Sound Hub Denmark" userId="11fd6e67-6ba5-462a-9cba-49086f95a5d8" providerId="ADAL" clId="{70F03EDF-FEA3-4668-9777-0AB03BABD981}" dt="2022-02-23T11:06:29.124" v="64738" actId="2166"/>
          <ac:graphicFrameMkLst>
            <pc:docMk/>
            <pc:sldMk cId="2699773196" sldId="506"/>
            <ac:graphicFrameMk id="9" creationId="{9B82E997-BF77-495C-B064-2E858DC3010D}"/>
          </ac:graphicFrameMkLst>
        </pc:graphicFrameChg>
        <pc:picChg chg="del">
          <ac:chgData name="Knud Funch | Sound Hub Denmark" userId="11fd6e67-6ba5-462a-9cba-49086f95a5d8" providerId="ADAL" clId="{70F03EDF-FEA3-4668-9777-0AB03BABD981}" dt="2022-02-23T10:41:31.977" v="63461" actId="478"/>
          <ac:picMkLst>
            <pc:docMk/>
            <pc:sldMk cId="2699773196" sldId="506"/>
            <ac:picMk id="11" creationId="{18B6F1FD-5917-4252-8212-CA312A81D4A8}"/>
          </ac:picMkLst>
        </pc:picChg>
        <pc:picChg chg="add del mod">
          <ac:chgData name="Knud Funch | Sound Hub Denmark" userId="11fd6e67-6ba5-462a-9cba-49086f95a5d8" providerId="ADAL" clId="{70F03EDF-FEA3-4668-9777-0AB03BABD981}" dt="2022-02-23T12:07:46.456" v="64876" actId="478"/>
          <ac:picMkLst>
            <pc:docMk/>
            <pc:sldMk cId="2699773196" sldId="506"/>
            <ac:picMk id="12" creationId="{38B35894-5226-499F-BA25-643B6F3E201E}"/>
          </ac:picMkLst>
        </pc:picChg>
        <pc:picChg chg="add mod">
          <ac:chgData name="Knud Funch | Sound Hub Denmark" userId="11fd6e67-6ba5-462a-9cba-49086f95a5d8" providerId="ADAL" clId="{70F03EDF-FEA3-4668-9777-0AB03BABD981}" dt="2022-02-23T12:07:56.937" v="64879" actId="14100"/>
          <ac:picMkLst>
            <pc:docMk/>
            <pc:sldMk cId="2699773196" sldId="506"/>
            <ac:picMk id="14" creationId="{9451578A-B2C0-46C9-B65C-4F4E39F06B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ladsholder til sidehoved 7">
            <a:extLst>
              <a:ext uri="{FF2B5EF4-FFF2-40B4-BE49-F238E27FC236}">
                <a16:creationId xmlns:a16="http://schemas.microsoft.com/office/drawing/2014/main" id="{DA449394-60FC-4D6C-B895-02353FE60256}"/>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da-DK"/>
          </a:p>
        </p:txBody>
      </p:sp>
      <p:sp>
        <p:nvSpPr>
          <p:cNvPr id="9" name="Pladsholder til slidebillede 8">
            <a:extLst>
              <a:ext uri="{FF2B5EF4-FFF2-40B4-BE49-F238E27FC236}">
                <a16:creationId xmlns:a16="http://schemas.microsoft.com/office/drawing/2014/main" id="{2DF53DD2-1D18-4CC7-936D-137885812422}"/>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da-DK"/>
          </a:p>
        </p:txBody>
      </p:sp>
      <p:sp>
        <p:nvSpPr>
          <p:cNvPr id="10" name="Pladsholder til noter 9">
            <a:extLst>
              <a:ext uri="{FF2B5EF4-FFF2-40B4-BE49-F238E27FC236}">
                <a16:creationId xmlns:a16="http://schemas.microsoft.com/office/drawing/2014/main" id="{A6E3F737-742D-4DCF-9A30-1A1B11864575}"/>
              </a:ext>
            </a:extLst>
          </p:cNvPr>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11" name="Pladsholder til dato 10">
            <a:extLst>
              <a:ext uri="{FF2B5EF4-FFF2-40B4-BE49-F238E27FC236}">
                <a16:creationId xmlns:a16="http://schemas.microsoft.com/office/drawing/2014/main" id="{5EC9A4AF-A3A2-4E61-BDF2-9DF3EA7F2B2D}"/>
              </a:ext>
            </a:extLst>
          </p:cNvPr>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28DEA9C-47BD-469B-B52A-CBC932F83DFC}" type="datetimeFigureOut">
              <a:rPr lang="da-DK" smtClean="0"/>
              <a:t>25-02-2022</a:t>
            </a:fld>
            <a:endParaRPr lang="da-DK"/>
          </a:p>
        </p:txBody>
      </p:sp>
      <p:sp>
        <p:nvSpPr>
          <p:cNvPr id="12" name="Pladsholder til sidefod 11">
            <a:extLst>
              <a:ext uri="{FF2B5EF4-FFF2-40B4-BE49-F238E27FC236}">
                <a16:creationId xmlns:a16="http://schemas.microsoft.com/office/drawing/2014/main" id="{64FA3C20-B6AD-4E68-864F-604902F9821A}"/>
              </a:ext>
            </a:extLst>
          </p:cNvPr>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da-DK"/>
          </a:p>
        </p:txBody>
      </p:sp>
      <p:sp>
        <p:nvSpPr>
          <p:cNvPr id="13" name="Pladsholder til slidenummer 12">
            <a:extLst>
              <a:ext uri="{FF2B5EF4-FFF2-40B4-BE49-F238E27FC236}">
                <a16:creationId xmlns:a16="http://schemas.microsoft.com/office/drawing/2014/main" id="{0CF48E7D-8564-4279-BCB8-ECEC188C54DB}"/>
              </a:ext>
            </a:extLst>
          </p:cNvPr>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9879FFA0-50C9-482D-81E8-1426FF27E7A3}" type="slidenum">
              <a:rPr lang="da-DK" smtClean="0"/>
              <a:t>‹nr.›</a:t>
            </a:fld>
            <a:endParaRPr lang="da-DK"/>
          </a:p>
        </p:txBody>
      </p:sp>
    </p:spTree>
    <p:extLst>
      <p:ext uri="{BB962C8B-B14F-4D97-AF65-F5344CB8AC3E}">
        <p14:creationId xmlns:p14="http://schemas.microsoft.com/office/powerpoint/2010/main" val="20546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3schools.com/python/default.asp"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bit-micropython.readthedocs.io/en/v2-doc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iPGpoUN29zk&amp;t=3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bit-micropython.readthedocs.io/en/v2-doc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Til lærer som info/inspiration. </a:t>
            </a:r>
          </a:p>
          <a:p>
            <a:r>
              <a:rPr lang="da-DK" dirty="0"/>
              <a:t>En skabelon til et værkstedsforløb i Teknologifag, eller elementer herfra kan bruges i andre forløb for eksempel i Fysik B omkring sensorer og el-teknik (se ex slide 26/27)</a:t>
            </a:r>
          </a:p>
          <a:p>
            <a:endParaRPr lang="da-DK" dirty="0"/>
          </a:p>
          <a:p>
            <a:r>
              <a:rPr lang="da-DK" dirty="0"/>
              <a:t>Kan bruges som et udvidelses modul, hvor man går mere i dybden med programmering i MicroPython og opbygning af knapper og evt. elektronik med </a:t>
            </a:r>
            <a:r>
              <a:rPr lang="da-DK" dirty="0" err="1"/>
              <a:t>Micro:Bitten</a:t>
            </a:r>
            <a:r>
              <a:rPr lang="da-DK" dirty="0"/>
              <a:t> som omdrejningspunkt.</a:t>
            </a:r>
          </a:p>
          <a:p>
            <a:endParaRPr lang="da-DK" dirty="0"/>
          </a:p>
          <a:p>
            <a:r>
              <a:rPr lang="da-DK" dirty="0"/>
              <a:t>Med hensyn til programmeringsdelen henvises til de samme opslagsværker som til Modul a:</a:t>
            </a:r>
          </a:p>
          <a:p>
            <a:endParaRPr lang="da-DK" dirty="0">
              <a:hlinkClick r:id="rId3"/>
            </a:endParaRPr>
          </a:p>
          <a:p>
            <a:r>
              <a:rPr lang="da-DK" dirty="0">
                <a:hlinkClick r:id="rId3"/>
              </a:rPr>
              <a:t>Python </a:t>
            </a:r>
            <a:r>
              <a:rPr lang="da-DK" dirty="0" err="1">
                <a:hlinkClick r:id="rId3"/>
              </a:rPr>
              <a:t>Tutorial</a:t>
            </a:r>
            <a:r>
              <a:rPr lang="da-DK" dirty="0">
                <a:hlinkClick r:id="rId3"/>
              </a:rPr>
              <a:t> (w3schools.com)</a:t>
            </a:r>
            <a:r>
              <a:rPr lang="da-DK" dirty="0"/>
              <a:t> og </a:t>
            </a:r>
            <a:r>
              <a:rPr lang="da-DK" dirty="0">
                <a:hlinkClick r:id="rId4"/>
              </a:rPr>
              <a:t>BBC micro:bit MicroPython </a:t>
            </a:r>
            <a:r>
              <a:rPr lang="da-DK" dirty="0" err="1">
                <a:hlinkClick r:id="rId4"/>
              </a:rPr>
              <a:t>documentation</a:t>
            </a:r>
            <a:r>
              <a:rPr lang="da-DK" dirty="0">
                <a:hlinkClick r:id="rId4"/>
              </a:rPr>
              <a:t> — BBC micro:bit MicroPython 1.0.1 </a:t>
            </a:r>
            <a:r>
              <a:rPr lang="da-DK" dirty="0" err="1">
                <a:hlinkClick r:id="rId4"/>
              </a:rPr>
              <a:t>documentation</a:t>
            </a:r>
            <a:r>
              <a:rPr lang="da-DK" dirty="0">
                <a:hlinkClick r:id="rId4"/>
              </a:rPr>
              <a:t> (microbit-micropython.readthedocs.io)</a:t>
            </a:r>
            <a:r>
              <a:rPr lang="da-DK" dirty="0"/>
              <a:t>  </a:t>
            </a:r>
          </a:p>
          <a:p>
            <a:r>
              <a:rPr lang="da-DK" dirty="0"/>
              <a:t>(Klikbare links på slides sidst i stakken – De er desværre ikke klikbare når de er i noterne! – der er referencer til disse med links i slides undervejs.)</a:t>
            </a:r>
          </a:p>
          <a:p>
            <a:endParaRPr lang="da-DK" dirty="0"/>
          </a:p>
          <a:p>
            <a:r>
              <a:rPr lang="da-DK" dirty="0"/>
              <a:t>Dækker Spor 1 Modul B i LYD-Kit materialet. Der er selvstændige slide stakke for Modul A og Modul B</a:t>
            </a:r>
          </a:p>
          <a:p>
            <a:endParaRPr lang="da-DK" dirty="0"/>
          </a:p>
          <a:p>
            <a:r>
              <a:rPr lang="da-DK" dirty="0"/>
              <a:t>Slide stak er tænkt som inspiration til lærer – ikke som et færdigt forløb overfor eleverne, men det kan bruges som skabelon.</a:t>
            </a:r>
          </a:p>
          <a:p>
            <a:endParaRPr lang="da-DK" dirty="0"/>
          </a:p>
          <a:p>
            <a:r>
              <a:rPr lang="da-DK" dirty="0"/>
              <a:t>Version 23-Feb-2022</a:t>
            </a:r>
          </a:p>
          <a:p>
            <a:pPr marL="171450" indent="-171450">
              <a:buFont typeface="Arial" panose="020B0604020202020204" pitchFamily="34" charset="0"/>
              <a:buChar char="•"/>
            </a:pPr>
            <a:r>
              <a:rPr lang="da-DK" dirty="0"/>
              <a:t>Tilføjet elementer til modul b der kommer tættere på ‘metallet’ så der er muligheder for at koble mere til fysik og elektronik.</a:t>
            </a:r>
          </a:p>
          <a:p>
            <a:r>
              <a:rPr lang="da-DK" dirty="0"/>
              <a:t>Version 14-Feb-2022 	</a:t>
            </a:r>
          </a:p>
          <a:p>
            <a:pPr marL="171450" indent="-171450">
              <a:buFont typeface="Arial" panose="020B0604020202020204" pitchFamily="34" charset="0"/>
              <a:buChar char="•"/>
            </a:pPr>
            <a:r>
              <a:rPr lang="da-DK" dirty="0"/>
              <a:t>Modul A,B og C som selvstændige slide stakke.</a:t>
            </a:r>
          </a:p>
          <a:p>
            <a:r>
              <a:rPr lang="da-DK" dirty="0"/>
              <a:t>Version 04-Feb-2022 	</a:t>
            </a:r>
          </a:p>
          <a:p>
            <a:r>
              <a:rPr lang="da-DK" dirty="0"/>
              <a:t>Rettet/tilføjet sådan at det kan bruges som 3 forløb af kortere varighed. Og lidt mere om grundelementer i programmering i Modul A.</a:t>
            </a:r>
          </a:p>
          <a:p>
            <a:pPr marL="171450" indent="-171450">
              <a:buFont typeface="Arial" panose="020B0604020202020204" pitchFamily="34" charset="0"/>
              <a:buChar char="•"/>
            </a:pPr>
            <a:r>
              <a:rPr lang="da-DK" dirty="0"/>
              <a:t>Modul a – som det basale og nødvendige for at kunne bruge LYD-Kit materialerne med en basal forståelse for hvad der sker i koden  – ‘Værkstedskørekort’</a:t>
            </a:r>
          </a:p>
          <a:p>
            <a:pPr marL="171450" indent="-171450">
              <a:buFont typeface="Arial" panose="020B0604020202020204" pitchFamily="34" charset="0"/>
              <a:buChar char="•"/>
            </a:pPr>
            <a:r>
              <a:rPr lang="da-DK" dirty="0"/>
              <a:t>Modul b – som et værkstedsmodul for dem som vil vide mere/gå dybere i Microbitten for dem som vil bygge selv med </a:t>
            </a:r>
            <a:r>
              <a:rPr lang="da-DK" dirty="0" err="1"/>
              <a:t>Micro:Bitten</a:t>
            </a:r>
            <a:r>
              <a:rPr lang="da-DK" dirty="0"/>
              <a:t>.</a:t>
            </a:r>
          </a:p>
          <a:p>
            <a:pPr marL="171450" indent="-171450">
              <a:buFont typeface="Arial" panose="020B0604020202020204" pitchFamily="34" charset="0"/>
              <a:buChar char="•"/>
            </a:pPr>
            <a:r>
              <a:rPr lang="da-DK" dirty="0"/>
              <a:t>Modul c – som en case, hvor man med udgangspunkt i færdig kode kan lave funktions kritik, teknologivurdering og produktdesign.</a:t>
            </a:r>
          </a:p>
          <a:p>
            <a:r>
              <a:rPr lang="da-DK" dirty="0"/>
              <a:t>Version 23-Nov-2020 	</a:t>
            </a:r>
          </a:p>
          <a:p>
            <a:pPr marL="171450" indent="-171450">
              <a:buFont typeface="Arial" panose="020B0604020202020204" pitchFamily="34" charset="0"/>
              <a:buChar char="•"/>
            </a:pPr>
            <a:r>
              <a:rPr lang="da-DK" dirty="0"/>
              <a:t>Lagt op efter test med 1x og 2x på Struer Statsgymnasium. Der blev alle 3 moduler kørt som et samlet forløb på 10 lektioner. </a:t>
            </a:r>
          </a:p>
          <a:p>
            <a:endParaRPr lang="da-DK" dirty="0"/>
          </a:p>
          <a:p>
            <a:r>
              <a:rPr lang="da-DK" dirty="0"/>
              <a:t>BEMÆRK at LYD-Kit er organiseret sådan at man IKKE behøver at komme dybt i programmeringen, da der er en række færdige programmer og skabeloner, som man kan bygge ovenpå – både unde at ændre i kode og ved at lave simple modifikationer. Man skal dog have en basis forståelse for Python og et såkaldt udviklingsmiljø (IDE – Integrated Development Environment) for at kunne benytte de færdige programmer. Det er det vi kalder Lukket bog anvendelse. Det er omvendt også muligt at bruge det  som ‘åben bog’ til at gå dybere i programmeringsdelen, hvis man vil. Derved understøttes den didaktiske tilgang – </a:t>
            </a:r>
            <a:r>
              <a:rPr lang="da-DK" dirty="0" err="1"/>
              <a:t>Faded</a:t>
            </a:r>
            <a:r>
              <a:rPr lang="da-DK" dirty="0"/>
              <a:t> Guidance, og UMC (</a:t>
            </a:r>
            <a:r>
              <a:rPr lang="da-DK" dirty="0" err="1"/>
              <a:t>Use</a:t>
            </a:r>
            <a:r>
              <a:rPr lang="da-DK" dirty="0"/>
              <a:t> </a:t>
            </a:r>
            <a:r>
              <a:rPr lang="da-DK" dirty="0" err="1"/>
              <a:t>Modify</a:t>
            </a:r>
            <a:r>
              <a:rPr lang="da-DK" dirty="0"/>
              <a:t> </a:t>
            </a:r>
            <a:r>
              <a:rPr lang="da-DK" dirty="0" err="1"/>
              <a:t>Create</a:t>
            </a:r>
            <a:r>
              <a:rPr lang="da-DK" dirty="0"/>
              <a:t>).</a:t>
            </a:r>
          </a:p>
          <a:p>
            <a:endParaRPr lang="da-DK" dirty="0"/>
          </a:p>
          <a:p>
            <a:r>
              <a:rPr lang="da-DK" dirty="0"/>
              <a:t>Modul B er et ”Åben bog” modul for dem der vil dybere. </a:t>
            </a:r>
          </a:p>
          <a:p>
            <a:endParaRPr lang="da-DK" dirty="0"/>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9D0AD63-D8DF-4231-9A9A-5B7B820EB828}" type="slidenum">
              <a:rPr lang="da-DK" smtClean="0"/>
              <a:t>1</a:t>
            </a:fld>
            <a:endParaRPr lang="da-DK"/>
          </a:p>
        </p:txBody>
      </p:sp>
    </p:spTree>
    <p:extLst>
      <p:ext uri="{BB962C8B-B14F-4D97-AF65-F5344CB8AC3E}">
        <p14:creationId xmlns:p14="http://schemas.microsoft.com/office/powerpoint/2010/main" val="359629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Fra Lærers PC/MAC køres koderne fra :</a:t>
            </a:r>
          </a:p>
          <a:p>
            <a:endParaRPr lang="da-DK" dirty="0"/>
          </a:p>
          <a:p>
            <a:r>
              <a:rPr lang="da-DK" dirty="0"/>
              <a:t>LKSMb-Sender-1.py </a:t>
            </a:r>
          </a:p>
          <a:p>
            <a:r>
              <a:rPr lang="da-DK" dirty="0"/>
              <a:t>LKSMb-Sender-2.py</a:t>
            </a:r>
          </a:p>
          <a:p>
            <a:r>
              <a:rPr lang="da-DK" dirty="0"/>
              <a:t>LKSMb-Sender-3.py  - Prøv med forskellige tider i </a:t>
            </a:r>
            <a:r>
              <a:rPr lang="da-DK" dirty="0" err="1"/>
              <a:t>sleep</a:t>
            </a:r>
            <a:r>
              <a:rPr lang="da-DK" dirty="0"/>
              <a:t> – 1000 hhv. 100msec.</a:t>
            </a:r>
          </a:p>
          <a:p>
            <a:endParaRPr lang="da-DK" dirty="0"/>
          </a:p>
          <a:p>
            <a:endParaRPr lang="da-DK" dirty="0"/>
          </a:p>
          <a:p>
            <a:r>
              <a:rPr lang="da-DK" dirty="0"/>
              <a:t>Man kan have dem </a:t>
            </a:r>
            <a:r>
              <a:rPr lang="da-DK" dirty="0" err="1"/>
              <a:t>preloaded</a:t>
            </a:r>
            <a:r>
              <a:rPr lang="da-DK" dirty="0"/>
              <a:t> i faner i Thonny, så man ikke skal indtaste mens eleverne kikker på.</a:t>
            </a:r>
          </a:p>
          <a:p>
            <a:endParaRPr lang="da-DK" dirty="0"/>
          </a:p>
          <a:p>
            <a:r>
              <a:rPr lang="da-DK" dirty="0"/>
              <a:t>Forklar kort om koden. Spørg hvad eleverne forventer at se i modtager.</a:t>
            </a:r>
          </a:p>
          <a:p>
            <a:r>
              <a:rPr lang="da-DK" dirty="0"/>
              <a:t>Kør program og se om det passer med forventning.</a:t>
            </a:r>
          </a:p>
          <a:p>
            <a:endParaRPr lang="da-DK" dirty="0"/>
          </a:p>
          <a:p>
            <a:r>
              <a:rPr lang="da-DK" dirty="0"/>
              <a:t>HUSK – at få fokus i </a:t>
            </a:r>
            <a:r>
              <a:rPr lang="da-DK" dirty="0" err="1"/>
              <a:t>shell</a:t>
            </a:r>
            <a:r>
              <a:rPr lang="da-DK" dirty="0"/>
              <a:t> når der skal indtastes én besked – ellers kommer det indtastede ind i koden hvad kan være uheldigt!</a:t>
            </a:r>
          </a:p>
          <a:p>
            <a:endParaRPr lang="da-DK" dirty="0"/>
          </a:p>
          <a:p>
            <a:r>
              <a:rPr lang="da-DK" dirty="0"/>
              <a:t>(Kan undgås ved bare at have besked liggende i variabel som i Sender-3, men så får man ikke vist standard input i Python og vist at program ‘hænger’ mens det venter)</a:t>
            </a:r>
          </a:p>
          <a:p>
            <a:endParaRPr lang="da-DK" dirty="0"/>
          </a:p>
          <a:p>
            <a:r>
              <a:rPr lang="da-DK" dirty="0"/>
              <a:t>Det er IKKE tænkt at denne slide skal vises! Bedre med koden på storskærm og med koden kørende. </a:t>
            </a:r>
          </a:p>
          <a:p>
            <a:r>
              <a:rPr lang="da-DK" dirty="0"/>
              <a:t>Men man kan bruges den som opsamling/repetition.</a:t>
            </a:r>
          </a:p>
          <a:p>
            <a:endParaRPr lang="da-DK" dirty="0"/>
          </a:p>
          <a:p>
            <a:r>
              <a:rPr lang="da-DK" dirty="0"/>
              <a:t>BEMÆRK: Linjen ”from </a:t>
            </a:r>
            <a:r>
              <a:rPr lang="da-DK" dirty="0" err="1"/>
              <a:t>microbit</a:t>
            </a:r>
            <a:r>
              <a:rPr lang="da-DK" dirty="0"/>
              <a:t> import *” er ikke nødvendig i radio eksemplerne, da der ikke bruges funktioner/metoder fra Micro:bit biblioteket/modulet, men er taget med for at holde konsistens med eksemplerne fra Modul A, og for at gøre det enkelt når der skiftes over til at lave blandede funktioner.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10</a:t>
            </a:fld>
            <a:endParaRPr lang="da-DK"/>
          </a:p>
        </p:txBody>
      </p:sp>
    </p:spTree>
    <p:extLst>
      <p:ext uri="{BB962C8B-B14F-4D97-AF65-F5344CB8AC3E}">
        <p14:creationId xmlns:p14="http://schemas.microsoft.com/office/powerpoint/2010/main" val="258293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Bed elever om at tilføje </a:t>
            </a:r>
            <a:r>
              <a:rPr lang="da-DK" dirty="0" err="1"/>
              <a:t>linien</a:t>
            </a:r>
            <a:r>
              <a:rPr lang="da-DK" dirty="0"/>
              <a:t> fra slide i </a:t>
            </a:r>
            <a:r>
              <a:rPr lang="da-DK" dirty="0" err="1"/>
              <a:t>i</a:t>
            </a:r>
            <a:r>
              <a:rPr lang="da-DK" dirty="0"/>
              <a:t> modtager (LKSMb-modtager-1.py) som alle gerne skal have i deres egen udgave af Thonny på deres egen PC/MAC, med en tilkoblet Micro:Bit.</a:t>
            </a:r>
          </a:p>
          <a:p>
            <a:endParaRPr lang="da-DK" dirty="0"/>
          </a:p>
          <a:p>
            <a:r>
              <a:rPr lang="da-DK" dirty="0"/>
              <a:t>Vis at med argumentet 7 ”(</a:t>
            </a:r>
            <a:r>
              <a:rPr lang="da-DK" dirty="0" err="1"/>
              <a:t>channel</a:t>
            </a:r>
            <a:r>
              <a:rPr lang="da-DK" dirty="0"/>
              <a:t>=7)” så modtager de fortsat alle beskederne der sendes (med koden i Thonny på Lærer PC – som i Slide 10) </a:t>
            </a:r>
          </a:p>
          <a:p>
            <a:endParaRPr lang="da-DK" dirty="0"/>
          </a:p>
          <a:p>
            <a:r>
              <a:rPr lang="da-DK" dirty="0"/>
              <a:t>Del eleverne i grupper og giv hver gruppe en kanal som de skal bruge i det efterfølgende.</a:t>
            </a:r>
          </a:p>
          <a:p>
            <a:endParaRPr lang="da-DK" dirty="0"/>
          </a:p>
          <a:p>
            <a:r>
              <a:rPr lang="da-DK" dirty="0"/>
              <a:t>Lav en test hvor du som lærer sender besked til bestemte grupper og se at andre ikke får beskeden. Brug LKSMb-sender-4.py til det.  </a:t>
            </a:r>
          </a:p>
          <a:p>
            <a:endParaRPr lang="da-DK" dirty="0"/>
          </a:p>
          <a:p>
            <a:r>
              <a:rPr lang="da-DK" dirty="0"/>
              <a:t>Det kan samtidigt bruges til at forklare om </a:t>
            </a:r>
            <a:r>
              <a:rPr lang="da-DK" dirty="0" err="1"/>
              <a:t>dictionaries</a:t>
            </a:r>
            <a:r>
              <a:rPr lang="da-DK" dirty="0"/>
              <a:t> i Python, som bruges i kode eksempler i Spor 2 og 4.</a:t>
            </a:r>
          </a:p>
          <a:p>
            <a:endParaRPr lang="da-DK" dirty="0"/>
          </a:p>
          <a:p>
            <a:r>
              <a:rPr lang="da-DK" dirty="0"/>
              <a:t>HUSK at antallet af indgange og kanaler skal matche antal elevgrupper og de uddelte kanaler.</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11</a:t>
            </a:fld>
            <a:endParaRPr lang="da-DK"/>
          </a:p>
        </p:txBody>
      </p:sp>
    </p:spTree>
    <p:extLst>
      <p:ext uri="{BB962C8B-B14F-4D97-AF65-F5344CB8AC3E}">
        <p14:creationId xmlns:p14="http://schemas.microsoft.com/office/powerpoint/2010/main" val="368741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Vis og Kør programmet LKSMb-sender-4.py fra lærer PC/MAC i Thonny på storskærm fremfor som slide.</a:t>
            </a:r>
          </a:p>
          <a:p>
            <a:endParaRPr lang="da-DK" dirty="0"/>
          </a:p>
          <a:p>
            <a:r>
              <a:rPr lang="da-DK" dirty="0"/>
              <a:t>Forklar koden – især nu Dictionary delen – som nyt begreb. </a:t>
            </a:r>
          </a:p>
          <a:p>
            <a:endParaRPr lang="da-DK" dirty="0"/>
          </a:p>
          <a:p>
            <a:r>
              <a:rPr lang="da-DK" dirty="0"/>
              <a:t>Henvis til dokumentation hvo de kan læse mere (w3schools) – klikbar link på slide, men også i bunden af slide stak.</a:t>
            </a:r>
          </a:p>
          <a:p>
            <a:r>
              <a:rPr lang="da-DK" dirty="0"/>
              <a:t>(Vis på skærm ved at skifte til browser er den anbefalede metode)</a:t>
            </a:r>
          </a:p>
          <a:p>
            <a:endParaRPr lang="da-DK" dirty="0"/>
          </a:p>
          <a:p>
            <a:r>
              <a:rPr lang="da-DK" dirty="0"/>
              <a:t>Effektiv måde at lave opslag på ud fra en nøgle (her elevgruppe) til en værdi (her et kanalnummer)</a:t>
            </a:r>
          </a:p>
          <a:p>
            <a:endParaRPr lang="da-DK" dirty="0"/>
          </a:p>
          <a:p>
            <a:r>
              <a:rPr lang="da-DK" dirty="0"/>
              <a:t>Som gammeldags telefonbog, adresseliste etc.</a:t>
            </a:r>
          </a:p>
          <a:p>
            <a:endParaRPr lang="da-DK" dirty="0"/>
          </a:p>
          <a:p>
            <a:r>
              <a:rPr lang="da-DK" dirty="0"/>
              <a:t>Hvis grupperne har fået modificeret deres modtager SW korrekt vil de se at de kun modtager den besked der er tiltænkt dem.</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12</a:t>
            </a:fld>
            <a:endParaRPr lang="da-DK"/>
          </a:p>
        </p:txBody>
      </p:sp>
    </p:spTree>
    <p:extLst>
      <p:ext uri="{BB962C8B-B14F-4D97-AF65-F5344CB8AC3E}">
        <p14:creationId xmlns:p14="http://schemas.microsoft.com/office/powerpoint/2010/main" val="329750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Option/Kan udelades.  Simpel kryptering - sender</a:t>
            </a:r>
          </a:p>
          <a:p>
            <a:endParaRPr lang="da-DK" dirty="0"/>
          </a:p>
          <a:p>
            <a:r>
              <a:rPr lang="da-DK" dirty="0"/>
              <a:t>Efter at have introduceret radio og kanaler kan man lade eleverne arbejde i grupper og bruge sender kode/selv skrive sender kode på én MB og sende beskeder til resten af gruppen på den tildelte kanal.</a:t>
            </a:r>
          </a:p>
          <a:p>
            <a:r>
              <a:rPr lang="da-DK" dirty="0"/>
              <a:t>Som lærer kan man så ‘lytte med’ på de enkelte gruppers kanaler og spørge ind til om de sender noget og så kunne fortælle dem at man kan se hvad de sender.</a:t>
            </a:r>
          </a:p>
          <a:p>
            <a:r>
              <a:rPr lang="da-DK" dirty="0"/>
              <a:t>Det kan bruges til en snak om kommunikations sikkerhed og kryptering.</a:t>
            </a:r>
          </a:p>
          <a:p>
            <a:endParaRPr lang="da-DK" dirty="0"/>
          </a:p>
          <a:p>
            <a:r>
              <a:rPr lang="da-DK" dirty="0"/>
              <a:t>Det kan også bruges til niveau deling til den/de grupper som er hurtige til at fange tingene versus dem som ikke er.</a:t>
            </a:r>
          </a:p>
          <a:p>
            <a:endParaRPr lang="da-DK" dirty="0"/>
          </a:p>
          <a:p>
            <a:r>
              <a:rPr lang="da-DK" dirty="0"/>
              <a:t>Man kan så lave en kobling tilbage til </a:t>
            </a:r>
            <a:r>
              <a:rPr lang="da-DK" dirty="0" err="1"/>
              <a:t>dictionaries</a:t>
            </a:r>
            <a:r>
              <a:rPr lang="da-DK" dirty="0"/>
              <a:t> og vise at man kan bruge det til andre ting, som for eksempel en simpel tegnudskiftnings kryptering.</a:t>
            </a:r>
          </a:p>
          <a:p>
            <a:endParaRPr lang="da-DK" dirty="0"/>
          </a:p>
          <a:p>
            <a:r>
              <a:rPr lang="da-DK" dirty="0"/>
              <a:t>Man kan udlevere de 2 programmer:</a:t>
            </a:r>
          </a:p>
          <a:p>
            <a:r>
              <a:rPr lang="da-DK" dirty="0"/>
              <a:t>LKSMb-Sender-Krypt.py</a:t>
            </a:r>
          </a:p>
          <a:p>
            <a:r>
              <a:rPr lang="da-DK" dirty="0"/>
              <a:t>LKSMb-Modtager-Krypt.py </a:t>
            </a:r>
          </a:p>
          <a:p>
            <a:endParaRPr lang="da-DK" dirty="0"/>
          </a:p>
          <a:p>
            <a:r>
              <a:rPr lang="da-DK" dirty="0"/>
              <a:t>Og stille en opgave hvor eleverne:</a:t>
            </a:r>
          </a:p>
          <a:p>
            <a:pPr marL="177725" indent="-177725">
              <a:buFontTx/>
              <a:buChar char="-"/>
            </a:pPr>
            <a:r>
              <a:rPr lang="da-DK" dirty="0"/>
              <a:t>Skal ændre kryptering</a:t>
            </a:r>
          </a:p>
          <a:p>
            <a:pPr marL="177725" indent="-177725">
              <a:buFontTx/>
              <a:buChar char="-"/>
            </a:pPr>
            <a:r>
              <a:rPr lang="da-DK" dirty="0"/>
              <a:t>Sammenbygge de 2 så man:</a:t>
            </a:r>
          </a:p>
          <a:p>
            <a:pPr marL="651659" lvl="1" indent="-177725">
              <a:buFontTx/>
              <a:buChar char="-"/>
            </a:pPr>
            <a:r>
              <a:rPr lang="da-DK" dirty="0"/>
              <a:t>Ved tryk på knap A på </a:t>
            </a:r>
            <a:r>
              <a:rPr lang="da-DK" dirty="0" err="1"/>
              <a:t>Micro:bitten</a:t>
            </a:r>
            <a:r>
              <a:rPr lang="da-DK" dirty="0"/>
              <a:t> går ind og venter på indtastet besked som efterfølgende sendes</a:t>
            </a:r>
          </a:p>
          <a:p>
            <a:pPr marL="651659" lvl="1" indent="-177725">
              <a:buFontTx/>
              <a:buChar char="-"/>
            </a:pPr>
            <a:r>
              <a:rPr lang="da-DK" dirty="0"/>
              <a:t>Ellers står og venter på beskeder, som </a:t>
            </a:r>
            <a:r>
              <a:rPr lang="da-DK" dirty="0" err="1"/>
              <a:t>decodes</a:t>
            </a:r>
            <a:r>
              <a:rPr lang="da-DK" dirty="0"/>
              <a:t> og udskrives når de kommer.  </a:t>
            </a:r>
          </a:p>
          <a:p>
            <a:pPr marL="651659" lvl="1" indent="-177725">
              <a:buFontTx/>
              <a:buChar char="-"/>
            </a:pPr>
            <a:endParaRPr lang="da-DK" dirty="0"/>
          </a:p>
          <a:p>
            <a:pPr marL="177725" indent="-177725">
              <a:buFontTx/>
              <a:buChar char="-"/>
            </a:pPr>
            <a:endParaRPr lang="da-DK" dirty="0"/>
          </a:p>
          <a:p>
            <a:r>
              <a:rPr lang="da-DK" dirty="0"/>
              <a:t>BEMÆRK </a:t>
            </a:r>
          </a:p>
          <a:p>
            <a:endParaRPr lang="da-DK" dirty="0"/>
          </a:p>
          <a:p>
            <a:r>
              <a:rPr lang="da-DK" dirty="0"/>
              <a:t>At danske tegn ‘</a:t>
            </a:r>
            <a:r>
              <a:rPr lang="da-DK" dirty="0" err="1"/>
              <a:t>æøå</a:t>
            </a:r>
            <a:r>
              <a:rPr lang="da-DK" dirty="0"/>
              <a:t>’ ikke fungerer ifm krypteringen på Micro:bit. Kun de internationale tegn.</a:t>
            </a:r>
          </a:p>
          <a:p>
            <a:endParaRPr lang="da-DK" dirty="0"/>
          </a:p>
          <a:p>
            <a:r>
              <a:rPr lang="da-DK" dirty="0"/>
              <a:t>At der kun kan sendes strenge på max 29 tegn med mindre man gør buffer længere med ”</a:t>
            </a:r>
            <a:r>
              <a:rPr lang="da-DK" dirty="0" err="1"/>
              <a:t>lenght</a:t>
            </a:r>
            <a:r>
              <a:rPr lang="da-DK" dirty="0"/>
              <a:t>” parameteren i kald til </a:t>
            </a:r>
            <a:r>
              <a:rPr lang="da-DK" dirty="0" err="1"/>
              <a:t>radio.config</a:t>
            </a:r>
            <a:r>
              <a:rPr lang="da-DK" dirty="0"/>
              <a:t>()</a:t>
            </a:r>
          </a:p>
          <a:p>
            <a:pPr marL="177725" indent="-177725">
              <a:buFontTx/>
              <a:buChar char="-"/>
            </a:pPr>
            <a:endParaRPr lang="da-DK" dirty="0"/>
          </a:p>
          <a:p>
            <a:pPr marL="0" indent="0">
              <a:buFontTx/>
              <a:buNone/>
            </a:pPr>
            <a:r>
              <a:rPr lang="da-DK" dirty="0"/>
              <a:t>At man vil få </a:t>
            </a:r>
            <a:r>
              <a:rPr lang="da-DK" dirty="0" err="1"/>
              <a:t>memory</a:t>
            </a:r>
            <a:r>
              <a:rPr lang="da-DK" dirty="0"/>
              <a:t> problemer med import af alle funktioner fra </a:t>
            </a:r>
            <a:r>
              <a:rPr lang="da-DK" dirty="0" err="1"/>
              <a:t>microbit</a:t>
            </a:r>
            <a:r>
              <a:rPr lang="da-DK" dirty="0"/>
              <a:t> biblioteket/modulet på Micro:Bit version 1. Ingen problemer på Version 2!</a:t>
            </a:r>
          </a:p>
          <a:p>
            <a:pPr marL="171450" indent="-171450">
              <a:buFont typeface="Arial" panose="020B0604020202020204" pitchFamily="34" charset="0"/>
              <a:buChar char="•"/>
            </a:pPr>
            <a:r>
              <a:rPr lang="da-DK" dirty="0"/>
              <a:t>Derfor er linjen ”from </a:t>
            </a:r>
            <a:r>
              <a:rPr lang="da-DK" dirty="0" err="1"/>
              <a:t>microbit</a:t>
            </a:r>
            <a:r>
              <a:rPr lang="da-DK" dirty="0"/>
              <a:t> import *” udeladt i disse eksempler for at sikre de kan køre på både V1 og V2 af </a:t>
            </a:r>
            <a:r>
              <a:rPr lang="da-DK" dirty="0" err="1"/>
              <a:t>Micro:Bitten</a:t>
            </a:r>
            <a:r>
              <a:rPr lang="da-DK" dirty="0"/>
              <a:t>.</a:t>
            </a:r>
          </a:p>
          <a:p>
            <a:pPr marL="171450" indent="-171450">
              <a:buFont typeface="Arial" panose="020B0604020202020204" pitchFamily="34" charset="0"/>
              <a:buChar char="•"/>
            </a:pPr>
            <a:r>
              <a:rPr lang="da-DK" dirty="0"/>
              <a:t>Kan håndteres ved kun at importere de nødvendige funktioner på V1 – se løsningseksemplet LKSMb-Krypt-komb.py, der kan køre på både V1 og V2.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13</a:t>
            </a:fld>
            <a:endParaRPr lang="da-DK"/>
          </a:p>
        </p:txBody>
      </p:sp>
    </p:spTree>
    <p:extLst>
      <p:ext uri="{BB962C8B-B14F-4D97-AF65-F5344CB8AC3E}">
        <p14:creationId xmlns:p14="http://schemas.microsoft.com/office/powerpoint/2010/main" val="2559754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Option/Kan udelades. Simpel kryptering Modtager</a:t>
            </a:r>
          </a:p>
          <a:p>
            <a:endParaRPr lang="da-DK" dirty="0"/>
          </a:p>
          <a:p>
            <a:r>
              <a:rPr lang="da-DK" dirty="0"/>
              <a:t>Ud over kommentarerne i forrige slide (om sender siden) kan det bemærkes at det er en simpel </a:t>
            </a:r>
            <a:r>
              <a:rPr lang="da-DK" b="0" i="0" dirty="0">
                <a:solidFill>
                  <a:srgbClr val="202122"/>
                </a:solidFill>
                <a:effectLst/>
                <a:latin typeface="Arial" panose="020B0604020202020204" pitchFamily="34" charset="0"/>
              </a:rPr>
              <a:t>monoalfabetisk substitution der foretages og med den rækkefølge af værdier som er angivet i eksemplet svarer det til en cæsaralgoritme hvor nøglen bare er et antal pladser i alfabetet som tegnene flyttes. </a:t>
            </a:r>
          </a:p>
          <a:p>
            <a:endParaRPr lang="da-DK" b="0" i="0" dirty="0">
              <a:solidFill>
                <a:srgbClr val="202122"/>
              </a:solidFill>
              <a:effectLst/>
              <a:latin typeface="Arial" panose="020B0604020202020204" pitchFamily="34" charset="0"/>
            </a:endParaRPr>
          </a:p>
          <a:p>
            <a:r>
              <a:rPr lang="da-DK" b="0" i="0" dirty="0">
                <a:solidFill>
                  <a:srgbClr val="202122"/>
                </a:solidFill>
                <a:effectLst/>
                <a:latin typeface="Arial" panose="020B0604020202020204" pitchFamily="34" charset="0"/>
              </a:rPr>
              <a:t>Det vil man programteknisk kunne lave enklere ved simple matematiske funktioner på tegnværdi (plads i alfabetet) – men her er historien ligeså meget det med </a:t>
            </a:r>
            <a:r>
              <a:rPr lang="da-DK" b="0" i="0" dirty="0" err="1">
                <a:solidFill>
                  <a:srgbClr val="202122"/>
                </a:solidFill>
                <a:effectLst/>
                <a:latin typeface="Arial" panose="020B0604020202020204" pitchFamily="34" charset="0"/>
              </a:rPr>
              <a:t>disctionaries</a:t>
            </a:r>
            <a:r>
              <a:rPr lang="da-DK" b="0" i="0" dirty="0">
                <a:solidFill>
                  <a:srgbClr val="202122"/>
                </a:solidFill>
                <a:effectLst/>
                <a:latin typeface="Arial" panose="020B0604020202020204" pitchFamily="34" charset="0"/>
              </a:rPr>
              <a:t> rent programteknisk. Og med hensyn til kryptering kan man blande værdierne i en anden rækkefølge så det er mere end en simpel cæsar substitution.</a:t>
            </a:r>
          </a:p>
          <a:p>
            <a:endParaRPr lang="da-DK" b="0" i="0" dirty="0">
              <a:solidFill>
                <a:srgbClr val="202122"/>
              </a:solidFill>
              <a:effectLst/>
              <a:latin typeface="Arial" panose="020B0604020202020204" pitchFamily="34" charset="0"/>
            </a:endParaRPr>
          </a:p>
          <a:p>
            <a:r>
              <a:rPr lang="da-DK" b="0" i="0" dirty="0">
                <a:solidFill>
                  <a:srgbClr val="202122"/>
                </a:solidFill>
                <a:effectLst/>
                <a:latin typeface="Arial" panose="020B0604020202020204" pitchFamily="34" charset="0"/>
              </a:rPr>
              <a:t>MEN igen – Ambitionen her er ikke at gå dybt og detaljeret ind i kryptering.</a:t>
            </a:r>
          </a:p>
          <a:p>
            <a:endParaRPr lang="da-DK" b="0" i="0" dirty="0">
              <a:solidFill>
                <a:srgbClr val="202122"/>
              </a:solidFill>
              <a:effectLst/>
              <a:latin typeface="Arial" panose="020B0604020202020204" pitchFamily="34" charset="0"/>
            </a:endParaRPr>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14</a:t>
            </a:fld>
            <a:endParaRPr lang="da-DK"/>
          </a:p>
        </p:txBody>
      </p:sp>
    </p:spTree>
    <p:extLst>
      <p:ext uri="{BB962C8B-B14F-4D97-AF65-F5344CB8AC3E}">
        <p14:creationId xmlns:p14="http://schemas.microsoft.com/office/powerpoint/2010/main" val="780872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Option/Kan udelades.</a:t>
            </a:r>
          </a:p>
          <a:p>
            <a:endParaRPr lang="da-DK" dirty="0"/>
          </a:p>
          <a:p>
            <a:r>
              <a:rPr lang="da-DK" dirty="0"/>
              <a:t>En mulig løsning på opgave om at kombinere sender og modtager.</a:t>
            </a:r>
          </a:p>
          <a:p>
            <a:r>
              <a:rPr lang="da-DK" dirty="0"/>
              <a:t>Findes som kode:</a:t>
            </a:r>
          </a:p>
          <a:p>
            <a:r>
              <a:rPr lang="da-DK" dirty="0"/>
              <a:t>LKS1Mb-Krypt-Kombo.py</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15</a:t>
            </a:fld>
            <a:endParaRPr lang="da-DK"/>
          </a:p>
        </p:txBody>
      </p:sp>
    </p:spTree>
    <p:extLst>
      <p:ext uri="{BB962C8B-B14F-4D97-AF65-F5344CB8AC3E}">
        <p14:creationId xmlns:p14="http://schemas.microsoft.com/office/powerpoint/2010/main" val="3025881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Udlever koderne i</a:t>
            </a:r>
          </a:p>
          <a:p>
            <a:r>
              <a:rPr lang="da-DK" dirty="0"/>
              <a:t>LKS1Mb-AnaPitch-Modtager.py</a:t>
            </a:r>
          </a:p>
          <a:p>
            <a:r>
              <a:rPr lang="da-DK" dirty="0"/>
              <a:t>LKS1Mb-AccToPitch-Sender.py</a:t>
            </a:r>
          </a:p>
          <a:p>
            <a:endParaRPr lang="da-DK" dirty="0"/>
          </a:p>
          <a:p>
            <a:r>
              <a:rPr lang="da-DK" dirty="0"/>
              <a:t>Stil opgaverne i slide – evt. som hjemmeopgaver.</a:t>
            </a:r>
          </a:p>
          <a:p>
            <a:endParaRPr lang="da-DK" dirty="0"/>
          </a:p>
          <a:p>
            <a:r>
              <a:rPr lang="da-DK" dirty="0"/>
              <a:t>Kombination af læring fra Modul a og radio delen af Mb, så det tjener som en form for repetition.</a:t>
            </a:r>
          </a:p>
          <a:p>
            <a:endParaRPr lang="da-DK" dirty="0"/>
          </a:p>
          <a:p>
            <a:r>
              <a:rPr lang="da-DK" dirty="0"/>
              <a:t>Dernæst at forstå det med at hvis radio forbindelsen afbrydes eller sender slukkes så skal/kan modtager finde ud af det, når der hele tiden sendes</a:t>
            </a:r>
          </a:p>
          <a:p>
            <a:r>
              <a:rPr lang="da-DK" dirty="0"/>
              <a:t>Her er det godt, da der ellers ville være lyd kontinuerligt, som evt. panik pga. at lyden blev ved måske viste i modul a </a:t>
            </a:r>
            <a:r>
              <a:rPr lang="da-DK" dirty="0">
                <a:sym typeface="Wingdings" panose="05000000000000000000" pitchFamily="2" charset="2"/>
              </a:rPr>
              <a:t></a:t>
            </a:r>
          </a:p>
          <a:p>
            <a:endParaRPr lang="da-DK" dirty="0">
              <a:sym typeface="Wingdings" panose="05000000000000000000" pitchFamily="2" charset="2"/>
            </a:endParaRPr>
          </a:p>
          <a:p>
            <a:r>
              <a:rPr lang="da-DK" dirty="0">
                <a:sym typeface="Wingdings" panose="05000000000000000000" pitchFamily="2" charset="2"/>
              </a:rPr>
              <a:t>Det benyttes i </a:t>
            </a:r>
            <a:r>
              <a:rPr lang="da-DK" dirty="0" err="1">
                <a:sym typeface="Wingdings" panose="05000000000000000000" pitchFamily="2" charset="2"/>
              </a:rPr>
              <a:t>corona</a:t>
            </a:r>
            <a:r>
              <a:rPr lang="da-DK" dirty="0">
                <a:sym typeface="Wingdings" panose="05000000000000000000" pitchFamily="2" charset="2"/>
              </a:rPr>
              <a:t> badge case i modul c, hvorfor det er godt at forstå her for dem som vil kikke ind i koden til </a:t>
            </a:r>
            <a:r>
              <a:rPr lang="da-DK" dirty="0" err="1">
                <a:sym typeface="Wingdings" panose="05000000000000000000" pitchFamily="2" charset="2"/>
              </a:rPr>
              <a:t>coronabadge</a:t>
            </a:r>
            <a:r>
              <a:rPr lang="da-DK" dirty="0">
                <a:sym typeface="Wingdings" panose="05000000000000000000" pitchFamily="2" charset="2"/>
              </a:rPr>
              <a:t> (åben bog)</a:t>
            </a:r>
          </a:p>
          <a:p>
            <a:endParaRPr lang="da-DK" dirty="0">
              <a:sym typeface="Wingdings" panose="05000000000000000000" pitchFamily="2" charset="2"/>
            </a:endParaRPr>
          </a:p>
          <a:p>
            <a:r>
              <a:rPr lang="da-DK" dirty="0">
                <a:sym typeface="Wingdings" panose="05000000000000000000" pitchFamily="2" charset="2"/>
              </a:rPr>
              <a:t>Forklar at print kommandoerne er med for at kunne følge med/for at </a:t>
            </a:r>
            <a:r>
              <a:rPr lang="da-DK" dirty="0" err="1">
                <a:sym typeface="Wingdings" panose="05000000000000000000" pitchFamily="2" charset="2"/>
              </a:rPr>
              <a:t>debugge</a:t>
            </a:r>
            <a:r>
              <a:rPr lang="da-DK" dirty="0">
                <a:sym typeface="Wingdings" panose="05000000000000000000" pitchFamily="2" charset="2"/>
              </a:rPr>
              <a:t> og her for at understøtte forklaringen om at der er forskel på tekst strenge og tal, hvorfor man skal konvertere.</a:t>
            </a:r>
          </a:p>
          <a:p>
            <a:r>
              <a:rPr lang="da-DK" dirty="0">
                <a:sym typeface="Wingdings" panose="05000000000000000000" pitchFamily="2" charset="2"/>
              </a:rPr>
              <a:t>Print sætningerne kan fjernes og giver som sådan ingen mening når </a:t>
            </a:r>
            <a:r>
              <a:rPr lang="da-DK" dirty="0" err="1">
                <a:sym typeface="Wingdings" panose="05000000000000000000" pitchFamily="2" charset="2"/>
              </a:rPr>
              <a:t>MicroBitten</a:t>
            </a:r>
            <a:r>
              <a:rPr lang="da-DK" dirty="0">
                <a:sym typeface="Wingdings" panose="05000000000000000000" pitchFamily="2" charset="2"/>
              </a:rPr>
              <a:t> kører for sig selv med batteri, og ikke er koblet til PC/MAC med USB kabel. </a:t>
            </a:r>
          </a:p>
          <a:p>
            <a:r>
              <a:rPr lang="da-DK" dirty="0">
                <a:sym typeface="Wingdings" panose="05000000000000000000" pitchFamily="2" charset="2"/>
              </a:rPr>
              <a:t>Omvendt så fungerer det fortsat selvom den ikke er tilsluttet via kabel til Pc/MAC (og kan skrive til Shell).</a:t>
            </a:r>
          </a:p>
          <a:p>
            <a:endParaRPr lang="da-DK" dirty="0">
              <a:sym typeface="Wingdings" panose="05000000000000000000" pitchFamily="2" charset="2"/>
            </a:endParaRPr>
          </a:p>
          <a:p>
            <a:r>
              <a:rPr lang="da-DK" dirty="0">
                <a:sym typeface="Wingdings" panose="05000000000000000000" pitchFamily="2" charset="2"/>
              </a:rPr>
              <a:t>Her er der et naturligt skifte, som evt. kan passe med lektions slutning.</a:t>
            </a:r>
          </a:p>
          <a:p>
            <a:r>
              <a:rPr lang="da-DK" dirty="0">
                <a:sym typeface="Wingdings" panose="05000000000000000000" pitchFamily="2" charset="2"/>
              </a:rPr>
              <a:t>Som det næste bliver der fokus på de eksterne </a:t>
            </a:r>
            <a:r>
              <a:rPr lang="da-DK" dirty="0" err="1">
                <a:sym typeface="Wingdings" panose="05000000000000000000" pitchFamily="2" charset="2"/>
              </a:rPr>
              <a:t>PIN’s</a:t>
            </a:r>
            <a:endParaRPr lang="da-DK" dirty="0">
              <a:sym typeface="Wingdings" panose="05000000000000000000" pitchFamily="2" charset="2"/>
            </a:endParaRP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16</a:t>
            </a:fld>
            <a:endParaRPr lang="da-DK"/>
          </a:p>
        </p:txBody>
      </p:sp>
    </p:spTree>
    <p:extLst>
      <p:ext uri="{BB962C8B-B14F-4D97-AF65-F5344CB8AC3E}">
        <p14:creationId xmlns:p14="http://schemas.microsoft.com/office/powerpoint/2010/main" val="2019309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pPr defTabSz="947867">
              <a:defRPr/>
            </a:pPr>
            <a:r>
              <a:rPr lang="da-DK" dirty="0"/>
              <a:t>I denne gennemgang er der fokus på basal digital og analog input.</a:t>
            </a:r>
          </a:p>
          <a:p>
            <a:pPr defTabSz="947867">
              <a:defRPr/>
            </a:pPr>
            <a:endParaRPr lang="da-DK" dirty="0"/>
          </a:p>
          <a:p>
            <a:pPr defTabSz="947867">
              <a:defRPr/>
            </a:pPr>
            <a:r>
              <a:rPr lang="da-DK" dirty="0"/>
              <a:t>Bruger de 3 ‘store’ </a:t>
            </a:r>
            <a:r>
              <a:rPr lang="da-DK" dirty="0" err="1"/>
              <a:t>PIN’s</a:t>
            </a:r>
            <a:r>
              <a:rPr lang="da-DK" dirty="0"/>
              <a:t>, (0,1,2) samt 3V og GND, der kan bruges sammen med krokodille kabler.</a:t>
            </a:r>
          </a:p>
          <a:p>
            <a:pPr defTabSz="947867">
              <a:defRPr/>
            </a:pPr>
            <a:endParaRPr lang="da-DK" dirty="0"/>
          </a:p>
          <a:p>
            <a:pPr defTabSz="947867">
              <a:defRPr/>
            </a:pPr>
            <a:r>
              <a:rPr lang="da-DK" dirty="0"/>
              <a:t>Der kan let bygges yderligere på efterfølgende afhængig af niveau og årgang.</a:t>
            </a:r>
          </a:p>
          <a:p>
            <a:pPr defTabSz="947867">
              <a:defRPr/>
            </a:pPr>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17</a:t>
            </a:fld>
            <a:endParaRPr lang="da-DK"/>
          </a:p>
        </p:txBody>
      </p:sp>
    </p:spTree>
    <p:extLst>
      <p:ext uri="{BB962C8B-B14F-4D97-AF65-F5344CB8AC3E}">
        <p14:creationId xmlns:p14="http://schemas.microsoft.com/office/powerpoint/2010/main" val="44109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Start simpelt med kobbertape og krokodillekabler. Tænkt som introduktion. </a:t>
            </a:r>
          </a:p>
          <a:p>
            <a:endParaRPr lang="da-DK" dirty="0"/>
          </a:p>
          <a:p>
            <a:r>
              <a:rPr lang="da-DK" dirty="0"/>
              <a:t>Der kan let bygges yderligere på efterfølgende afhængig af niveau og årgang.</a:t>
            </a:r>
          </a:p>
          <a:p>
            <a:endParaRPr lang="da-DK" dirty="0"/>
          </a:p>
          <a:p>
            <a:r>
              <a:rPr lang="da-DK" dirty="0"/>
              <a:t>Ved kortslutning mellem GND og PIN 0, 1, 2 vil funktionen/metoden </a:t>
            </a:r>
            <a:r>
              <a:rPr lang="da-DK" dirty="0" err="1"/>
              <a:t>is_touched</a:t>
            </a:r>
            <a:r>
              <a:rPr lang="da-DK" dirty="0"/>
              <a:t>() returnere TRUE.</a:t>
            </a:r>
          </a:p>
          <a:p>
            <a:endParaRPr lang="da-DK" dirty="0"/>
          </a:p>
          <a:p>
            <a:r>
              <a:rPr lang="da-DK" dirty="0"/>
              <a:t>Henvis til dokumentation for </a:t>
            </a:r>
            <a:r>
              <a:rPr lang="da-DK" dirty="0" err="1"/>
              <a:t>Micropython</a:t>
            </a:r>
            <a:r>
              <a:rPr lang="da-DK" dirty="0"/>
              <a:t> på Micro:Bit – </a:t>
            </a:r>
            <a:r>
              <a:rPr lang="da-DK" dirty="0" err="1"/>
              <a:t>tutorial</a:t>
            </a:r>
            <a:r>
              <a:rPr lang="da-DK" dirty="0"/>
              <a:t> delen for introduktion.</a:t>
            </a:r>
          </a:p>
          <a:p>
            <a:r>
              <a:rPr lang="da-DK" dirty="0"/>
              <a:t>Klikbar link på billedet i slide.</a:t>
            </a:r>
          </a:p>
          <a:p>
            <a:endParaRPr lang="da-DK" dirty="0"/>
          </a:p>
          <a:p>
            <a:r>
              <a:rPr lang="da-DK" dirty="0"/>
              <a:t>BEMÆRK at der i MB V2 er 2 måder at bruge </a:t>
            </a:r>
            <a:r>
              <a:rPr lang="da-DK" dirty="0" err="1"/>
              <a:t>is_touched</a:t>
            </a:r>
            <a:r>
              <a:rPr lang="da-DK" dirty="0"/>
              <a:t>() på – resistive (default) og </a:t>
            </a:r>
            <a:r>
              <a:rPr lang="da-DK" dirty="0" err="1"/>
              <a:t>capasitive</a:t>
            </a:r>
            <a:r>
              <a:rPr lang="da-DK" dirty="0"/>
              <a:t> (hvor man ikke behøver at kortslutte til GND).</a:t>
            </a:r>
          </a:p>
          <a:p>
            <a:r>
              <a:rPr lang="da-DK" dirty="0"/>
              <a:t>Se API dokumentationen. Default er resistive.</a:t>
            </a:r>
          </a:p>
          <a:p>
            <a:endParaRPr lang="da-DK" dirty="0"/>
          </a:p>
          <a:p>
            <a:r>
              <a:rPr lang="da-DK" dirty="0"/>
              <a:t>I LYD-Kit sammenhæng er det valgt at bruge resistive, da det betyder man kan bruge både V1 og V2 </a:t>
            </a:r>
            <a:r>
              <a:rPr lang="da-DK" dirty="0" err="1"/>
              <a:t>Micro:Bits</a:t>
            </a:r>
            <a:r>
              <a:rPr lang="da-DK" dirty="0"/>
              <a:t> til alle kode eksempler.</a:t>
            </a:r>
          </a:p>
          <a:p>
            <a:endParaRPr lang="da-DK" dirty="0"/>
          </a:p>
          <a:p>
            <a:r>
              <a:rPr lang="da-DK" dirty="0"/>
              <a:t>BEMÆRK at der også er en funktion der hedder </a:t>
            </a:r>
            <a:r>
              <a:rPr lang="da-DK" dirty="0" err="1"/>
              <a:t>read_digital</a:t>
            </a:r>
            <a:r>
              <a:rPr lang="da-DK" dirty="0"/>
              <a:t>()</a:t>
            </a:r>
          </a:p>
          <a:p>
            <a:r>
              <a:rPr lang="da-DK" dirty="0"/>
              <a:t>Se API delen af dokumentationen. </a:t>
            </a:r>
          </a:p>
          <a:p>
            <a:endParaRPr lang="da-DK" dirty="0"/>
          </a:p>
          <a:p>
            <a:r>
              <a:rPr lang="da-DK" dirty="0"/>
              <a:t>Den vil også kunne bruges men så skal man ikke koble mellem GND og PIN, men mellem 3V og PIN – og i virkeligheden til et eller andet kredsløb som genererer et signal på 3V som indikation for noget ex. en PIR sensor. </a:t>
            </a:r>
          </a:p>
          <a:p>
            <a:endParaRPr lang="da-DK" dirty="0"/>
          </a:p>
          <a:p>
            <a:r>
              <a:rPr lang="da-DK" dirty="0" err="1"/>
              <a:t>read_digital</a:t>
            </a:r>
            <a:r>
              <a:rPr lang="da-DK" dirty="0"/>
              <a:t>() kan bruges på flere </a:t>
            </a:r>
            <a:r>
              <a:rPr lang="da-DK" dirty="0" err="1"/>
              <a:t>PIN’s</a:t>
            </a:r>
            <a:r>
              <a:rPr lang="da-DK" dirty="0"/>
              <a:t> end 0,1 og 2. Se supplerende materialer.</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18</a:t>
            </a:fld>
            <a:endParaRPr lang="da-DK"/>
          </a:p>
        </p:txBody>
      </p:sp>
    </p:spTree>
    <p:extLst>
      <p:ext uri="{BB962C8B-B14F-4D97-AF65-F5344CB8AC3E}">
        <p14:creationId xmlns:p14="http://schemas.microsoft.com/office/powerpoint/2010/main" val="3725231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Udlever koden til sender og modtager.</a:t>
            </a:r>
          </a:p>
          <a:p>
            <a:r>
              <a:rPr lang="da-DK" dirty="0"/>
              <a:t>LKS1Mb-DigPitch-Modtager.py</a:t>
            </a:r>
          </a:p>
          <a:p>
            <a:r>
              <a:rPr lang="da-DK" dirty="0"/>
              <a:t>LKS1Mb-3Key-Sender.py</a:t>
            </a:r>
          </a:p>
          <a:p>
            <a:endParaRPr lang="da-DK" dirty="0"/>
          </a:p>
          <a:p>
            <a:r>
              <a:rPr lang="da-DK" dirty="0"/>
              <a:t>Gennemgå/forklar overordnet.</a:t>
            </a:r>
          </a:p>
          <a:p>
            <a:r>
              <a:rPr lang="da-DK" dirty="0"/>
              <a:t>Lad dem få det op at køre i grupperne med 2 </a:t>
            </a:r>
            <a:r>
              <a:rPr lang="da-DK" dirty="0" err="1"/>
              <a:t>Micro:Bits</a:t>
            </a:r>
            <a:r>
              <a:rPr lang="da-DK" dirty="0"/>
              <a:t> så de kan lave 3 toner i modtager med 3 inputs fra sender. </a:t>
            </a:r>
          </a:p>
          <a:p>
            <a:r>
              <a:rPr lang="da-DK" dirty="0"/>
              <a:t>Hvis modtager koden kører på en V1 </a:t>
            </a:r>
            <a:r>
              <a:rPr lang="da-DK" dirty="0" err="1"/>
              <a:t>MicroBit</a:t>
            </a:r>
            <a:r>
              <a:rPr lang="da-DK" dirty="0"/>
              <a:t>, så husk at der skal tilsluttes en højtaler til PIN0 og GND.</a:t>
            </a:r>
          </a:p>
          <a:p>
            <a:endParaRPr lang="da-DK" dirty="0"/>
          </a:p>
          <a:p>
            <a:r>
              <a:rPr lang="da-DK" dirty="0"/>
              <a:t>Giv eleverne opgave med at udvide sender sådan at den kan sende 7 forskellige </a:t>
            </a:r>
            <a:r>
              <a:rPr lang="da-DK" dirty="0" err="1"/>
              <a:t>key’s</a:t>
            </a:r>
            <a:r>
              <a:rPr lang="da-DK" dirty="0"/>
              <a:t> til modtager ud fra de mulige kombinationer af de 3 inputs på PIN0, 1 og 2.</a:t>
            </a:r>
          </a:p>
          <a:p>
            <a:r>
              <a:rPr lang="da-DK" dirty="0"/>
              <a:t>Lad dem selv tænke over det inden der bliver givet hints (næste slide) – Det kan være der kommer andre løsninger!</a:t>
            </a:r>
          </a:p>
          <a:p>
            <a:endParaRPr lang="da-DK" dirty="0"/>
          </a:p>
          <a:p>
            <a:r>
              <a:rPr lang="da-DK" dirty="0"/>
              <a:t>Programteknisk mål her er at lære at bruge boelske kombinationer og til basal kombinatorik (tæl til 7 med 3 ‘digitale’ (On/</a:t>
            </a:r>
            <a:r>
              <a:rPr lang="da-DK" dirty="0" err="1"/>
              <a:t>Off</a:t>
            </a:r>
            <a:r>
              <a:rPr lang="da-DK" dirty="0"/>
              <a:t>) (High/Low) (True/False) inputs)!</a:t>
            </a:r>
          </a:p>
          <a:p>
            <a:endParaRPr lang="da-DK" dirty="0"/>
          </a:p>
          <a:p>
            <a:r>
              <a:rPr lang="da-DK" dirty="0"/>
              <a:t>MEN der er andre løsninger så vent med at skubbe i retningen af logiske operatorer – brug det ifm hint og opsamling (hvor også alternativ kan vises hvis ikke det kommer fra eleverne.)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19</a:t>
            </a:fld>
            <a:endParaRPr lang="da-DK"/>
          </a:p>
        </p:txBody>
      </p:sp>
    </p:spTree>
    <p:extLst>
      <p:ext uri="{BB962C8B-B14F-4D97-AF65-F5344CB8AC3E}">
        <p14:creationId xmlns:p14="http://schemas.microsoft.com/office/powerpoint/2010/main" val="108992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pPr defTabSz="947867">
              <a:defRPr/>
            </a:pPr>
            <a:r>
              <a:rPr lang="da-DK" dirty="0"/>
              <a:t>I Spor 1 - Modul A var fokus på de indbyggede sensorer i Microbitten.</a:t>
            </a:r>
          </a:p>
          <a:p>
            <a:pPr defTabSz="947867">
              <a:defRPr/>
            </a:pPr>
            <a:endParaRPr lang="da-DK" dirty="0"/>
          </a:p>
          <a:p>
            <a:pPr defTabSz="947867">
              <a:defRPr/>
            </a:pPr>
            <a:r>
              <a:rPr lang="da-DK" dirty="0"/>
              <a:t>Modul B har fokus på hhv. Radio og Edge Connector, hvortil man kan bygge egne elektroniske ‘kredsløb’. </a:t>
            </a:r>
          </a:p>
          <a:p>
            <a:pPr marL="177725" indent="-177725" defTabSz="947867">
              <a:buFont typeface="Arial" panose="020B0604020202020204" pitchFamily="34" charset="0"/>
              <a:buChar char="•"/>
              <a:defRPr/>
            </a:pPr>
            <a:r>
              <a:rPr lang="da-DK" dirty="0"/>
              <a:t>Med krokodillekabler (Direkte på PIN0,1,2, 3V og GND), </a:t>
            </a:r>
          </a:p>
          <a:p>
            <a:pPr marL="177725" indent="-177725" defTabSz="947867">
              <a:buFont typeface="Arial" panose="020B0604020202020204" pitchFamily="34" charset="0"/>
              <a:buChar char="•"/>
              <a:defRPr/>
            </a:pPr>
            <a:r>
              <a:rPr lang="da-DK" dirty="0"/>
              <a:t>Med udvidelses </a:t>
            </a:r>
            <a:r>
              <a:rPr lang="da-DK" dirty="0" err="1"/>
              <a:t>boards</a:t>
            </a:r>
            <a:r>
              <a:rPr lang="da-DK" dirty="0"/>
              <a:t> og </a:t>
            </a:r>
            <a:r>
              <a:rPr lang="da-DK" dirty="0" err="1"/>
              <a:t>breadboards</a:t>
            </a:r>
            <a:r>
              <a:rPr lang="da-DK" dirty="0"/>
              <a:t> hvor man kan opbygge tidlige modeller af elektriske kredsløb på samme måde man gør med diverse </a:t>
            </a:r>
            <a:r>
              <a:rPr lang="da-DK" dirty="0" err="1"/>
              <a:t>arduino</a:t>
            </a:r>
            <a:r>
              <a:rPr lang="da-DK" dirty="0"/>
              <a:t> </a:t>
            </a:r>
            <a:r>
              <a:rPr lang="da-DK" dirty="0" err="1"/>
              <a:t>boards</a:t>
            </a:r>
            <a:r>
              <a:rPr lang="da-DK" dirty="0"/>
              <a:t>.</a:t>
            </a:r>
          </a:p>
          <a:p>
            <a:pPr marL="177725" indent="-177725" defTabSz="947867">
              <a:buFont typeface="Arial" panose="020B0604020202020204" pitchFamily="34" charset="0"/>
              <a:buChar char="•"/>
              <a:defRPr/>
            </a:pPr>
            <a:r>
              <a:rPr lang="da-DK" dirty="0"/>
              <a:t>Ved at lodde direkte på </a:t>
            </a:r>
            <a:r>
              <a:rPr lang="da-DK" dirty="0" err="1"/>
              <a:t>PIN’s</a:t>
            </a:r>
            <a:r>
              <a:rPr lang="da-DK" dirty="0"/>
              <a:t> hvis man synes.</a:t>
            </a:r>
          </a:p>
          <a:p>
            <a:pPr marL="177725" indent="-177725" defTabSz="947867">
              <a:buFont typeface="Arial" panose="020B0604020202020204" pitchFamily="34" charset="0"/>
              <a:buChar char="•"/>
              <a:defRPr/>
            </a:pPr>
            <a:endParaRPr lang="da-DK" dirty="0"/>
          </a:p>
          <a:p>
            <a:pPr defTabSz="947867">
              <a:defRPr/>
            </a:pPr>
            <a:r>
              <a:rPr lang="da-DK" dirty="0" err="1"/>
              <a:t>PIN’s</a:t>
            </a:r>
            <a:r>
              <a:rPr lang="da-DK" dirty="0"/>
              <a:t> på </a:t>
            </a:r>
            <a:r>
              <a:rPr lang="da-DK" dirty="0" err="1"/>
              <a:t>Edgeconnector</a:t>
            </a:r>
            <a:r>
              <a:rPr lang="da-DK" dirty="0"/>
              <a:t> kan benyttes både til input og output, og det både som digital og analog, samt en I2C bus kommunikation så mere avancerede komponenter kan kobles til – ex. displays, men også digitale sensorer der kommunikerer deres værdier over I2C bussen. </a:t>
            </a:r>
          </a:p>
          <a:p>
            <a:pPr defTabSz="947867">
              <a:defRPr/>
            </a:pPr>
            <a:endParaRPr lang="da-DK" dirty="0"/>
          </a:p>
          <a:p>
            <a:pPr defTabSz="947867">
              <a:defRPr/>
            </a:pPr>
            <a:r>
              <a:rPr lang="da-DK" dirty="0"/>
              <a:t>I denne gennemgang er der fokus på basal digital og analog input, samt på de 3 ‘store’ </a:t>
            </a:r>
            <a:r>
              <a:rPr lang="da-DK" dirty="0" err="1"/>
              <a:t>PIN’s</a:t>
            </a:r>
            <a:r>
              <a:rPr lang="da-DK" dirty="0"/>
              <a:t>, samt 3V og GND. der kan bruges sammen med krokodille kabler.</a:t>
            </a:r>
          </a:p>
          <a:p>
            <a:pPr defTabSz="947867">
              <a:defRPr/>
            </a:pPr>
            <a:endParaRPr lang="da-DK" dirty="0"/>
          </a:p>
          <a:p>
            <a:pPr defTabSz="947867">
              <a:defRPr/>
            </a:pPr>
            <a:r>
              <a:rPr lang="da-DK" dirty="0"/>
              <a:t>I forbindelse med LYD-Kit fokuseres på input delen, sådan at man kan koble alle mulige sensorer på og sende værdier videre over radio. </a:t>
            </a:r>
          </a:p>
          <a:p>
            <a:pPr defTabSz="947867">
              <a:defRPr/>
            </a:pPr>
            <a:r>
              <a:rPr lang="da-DK" dirty="0"/>
              <a:t>Det benyttes i de færdige software byggeklodser i Spor 2.</a:t>
            </a:r>
          </a:p>
          <a:p>
            <a:pPr defTabSz="947867">
              <a:defRPr/>
            </a:pPr>
            <a:endParaRPr lang="da-DK" dirty="0"/>
          </a:p>
          <a:p>
            <a:pPr defTabSz="947867">
              <a:defRPr/>
            </a:pPr>
            <a:r>
              <a:rPr lang="da-DK" dirty="0"/>
              <a:t>MEN man kan altså også bygge videre på output delen og kontrollere motorer, relæer osv. hvis man måtte ønske.</a:t>
            </a:r>
          </a:p>
          <a:p>
            <a:pPr defTabSz="947867">
              <a:defRPr/>
            </a:pPr>
            <a:endParaRPr lang="da-DK" dirty="0"/>
          </a:p>
          <a:p>
            <a:pPr defTabSz="947867">
              <a:defRPr/>
            </a:pPr>
            <a:r>
              <a:rPr lang="da-DK" dirty="0"/>
              <a:t>Man kan også købe en række udvidelsesmoduler der giver nye sensor muligheder og/eller mere færdige løsninger som eksempelvis </a:t>
            </a:r>
            <a:r>
              <a:rPr lang="da-DK" dirty="0" err="1"/>
              <a:t>Elekfreaks</a:t>
            </a:r>
            <a:r>
              <a:rPr lang="da-DK" dirty="0"/>
              <a:t> </a:t>
            </a:r>
            <a:r>
              <a:rPr lang="da-DK" dirty="0" err="1"/>
              <a:t>Tinker</a:t>
            </a:r>
            <a:r>
              <a:rPr lang="da-DK" dirty="0"/>
              <a:t> KIT og </a:t>
            </a:r>
            <a:r>
              <a:rPr lang="da-DK" dirty="0" err="1"/>
              <a:t>Pimoronis</a:t>
            </a:r>
            <a:r>
              <a:rPr lang="da-DK" dirty="0"/>
              <a:t> </a:t>
            </a:r>
            <a:r>
              <a:rPr lang="da-DK" dirty="0" err="1"/>
              <a:t>Enviro:Bit</a:t>
            </a:r>
            <a:r>
              <a:rPr lang="da-DK" dirty="0"/>
              <a:t>. (Se næste slide)</a:t>
            </a:r>
          </a:p>
          <a:p>
            <a:pPr defTabSz="947867">
              <a:defRPr/>
            </a:pPr>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2</a:t>
            </a:fld>
            <a:endParaRPr lang="da-DK"/>
          </a:p>
        </p:txBody>
      </p:sp>
    </p:spTree>
    <p:extLst>
      <p:ext uri="{BB962C8B-B14F-4D97-AF65-F5344CB8AC3E}">
        <p14:creationId xmlns:p14="http://schemas.microsoft.com/office/powerpoint/2010/main" val="2169642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Uddybende hints til dem der ikke kommer i gang.</a:t>
            </a:r>
          </a:p>
          <a:p>
            <a:endParaRPr lang="da-DK" dirty="0"/>
          </a:p>
          <a:p>
            <a:r>
              <a:rPr lang="da-DK" dirty="0"/>
              <a:t>Ekstra opgaver til dem som hurtigt klarer det.</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20</a:t>
            </a:fld>
            <a:endParaRPr lang="da-DK"/>
          </a:p>
        </p:txBody>
      </p:sp>
    </p:spTree>
    <p:extLst>
      <p:ext uri="{BB962C8B-B14F-4D97-AF65-F5344CB8AC3E}">
        <p14:creationId xmlns:p14="http://schemas.microsoft.com/office/powerpoint/2010/main" val="3666659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For at inspirere til også at tænke på ‘mekanik’ – Den fysiske kontakt.</a:t>
            </a:r>
          </a:p>
          <a:p>
            <a:endParaRPr lang="da-DK" dirty="0"/>
          </a:p>
          <a:p>
            <a:r>
              <a:rPr lang="da-DK" dirty="0"/>
              <a:t>For at der i grupperne vil kunne arbejdes med andre ting end software.</a:t>
            </a:r>
          </a:p>
          <a:p>
            <a:endParaRPr lang="da-DK" dirty="0"/>
          </a:p>
          <a:p>
            <a:r>
              <a:rPr lang="da-DK" dirty="0"/>
              <a:t>For at give et første billede på at man typisk skal have flere domæner i spil i produktudvikling.</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21</a:t>
            </a:fld>
            <a:endParaRPr lang="da-DK"/>
          </a:p>
        </p:txBody>
      </p:sp>
    </p:spTree>
    <p:extLst>
      <p:ext uri="{BB962C8B-B14F-4D97-AF65-F5344CB8AC3E}">
        <p14:creationId xmlns:p14="http://schemas.microsoft.com/office/powerpoint/2010/main" val="187409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Et muligt svar man kan bruge til at opsummere med efter opgaven.</a:t>
            </a:r>
          </a:p>
          <a:p>
            <a:endParaRPr lang="da-DK" dirty="0"/>
          </a:p>
          <a:p>
            <a:r>
              <a:rPr lang="da-DK" dirty="0"/>
              <a:t>Skal naturligvis IKKE udleveres inden opgaven, men kan deles efterfølgende til støtte for dem som evt. ikke fik det til at fungere.</a:t>
            </a:r>
          </a:p>
          <a:p>
            <a:endParaRPr lang="da-DK" dirty="0"/>
          </a:p>
          <a:p>
            <a:r>
              <a:rPr lang="da-DK" dirty="0"/>
              <a:t>Brug også til at tage en snak om fordele/ulemper ved denne måde at få 7 forskellige </a:t>
            </a:r>
            <a:r>
              <a:rPr lang="da-DK" dirty="0" err="1"/>
              <a:t>key’s</a:t>
            </a:r>
            <a:r>
              <a:rPr lang="da-DK" dirty="0"/>
              <a:t>.</a:t>
            </a:r>
          </a:p>
          <a:p>
            <a:endParaRPr lang="da-DK" dirty="0"/>
          </a:p>
          <a:p>
            <a:r>
              <a:rPr lang="da-DK" dirty="0"/>
              <a:t>Fordele:</a:t>
            </a:r>
          </a:p>
          <a:p>
            <a:pPr marL="171450" indent="-171450">
              <a:buFont typeface="Arial" panose="020B0604020202020204" pitchFamily="34" charset="0"/>
              <a:buChar char="•"/>
            </a:pPr>
            <a:r>
              <a:rPr lang="da-DK" dirty="0"/>
              <a:t>7 værdier med kun 3 digitale inputs</a:t>
            </a:r>
          </a:p>
          <a:p>
            <a:pPr marL="171450" indent="-171450">
              <a:buFont typeface="Arial" panose="020B0604020202020204" pitchFamily="34" charset="0"/>
              <a:buChar char="•"/>
            </a:pPr>
            <a:r>
              <a:rPr lang="da-DK" dirty="0"/>
              <a:t>Billigere i elektronik (kun 3 inputs)</a:t>
            </a:r>
          </a:p>
          <a:p>
            <a:r>
              <a:rPr lang="da-DK" dirty="0"/>
              <a:t>Ulemper </a:t>
            </a:r>
          </a:p>
          <a:p>
            <a:pPr marL="171450" indent="-171450">
              <a:buFont typeface="Arial" panose="020B0604020202020204" pitchFamily="34" charset="0"/>
              <a:buChar char="•"/>
            </a:pPr>
            <a:r>
              <a:rPr lang="da-DK" dirty="0"/>
              <a:t>Usikker </a:t>
            </a:r>
            <a:r>
              <a:rPr lang="da-DK" dirty="0" err="1"/>
              <a:t>aftastning</a:t>
            </a:r>
            <a:r>
              <a:rPr lang="da-DK" dirty="0"/>
              <a:t> – Kan ikke altid ramme 7 uden også at få andre på vejen</a:t>
            </a:r>
          </a:p>
          <a:p>
            <a:pPr marL="171450" indent="-171450">
              <a:buFont typeface="Arial" panose="020B0604020202020204" pitchFamily="34" charset="0"/>
              <a:buChar char="•"/>
            </a:pPr>
            <a:r>
              <a:rPr lang="da-DK" dirty="0"/>
              <a:t>Mere besværligt at lave knapper i mekanik </a:t>
            </a:r>
            <a:r>
              <a:rPr lang="da-DK" dirty="0" err="1"/>
              <a:t>aht</a:t>
            </a:r>
            <a:r>
              <a:rPr lang="da-DK" dirty="0"/>
              <a:t> koblingen til de 3 inputs.</a:t>
            </a:r>
          </a:p>
          <a:p>
            <a:pPr marL="171450" indent="-171450">
              <a:buFont typeface="Arial" panose="020B0604020202020204" pitchFamily="34" charset="0"/>
              <a:buChar char="•"/>
            </a:pPr>
            <a:r>
              <a:rPr lang="da-DK" dirty="0"/>
              <a:t>Dyrere i mekanik</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Igen er det også vigtigt at sige at der er flere løsninger. Der er som flere veje til løsninger!</a:t>
            </a:r>
          </a:p>
          <a:p>
            <a:endParaRPr lang="da-DK" dirty="0"/>
          </a:p>
          <a:p>
            <a:r>
              <a:rPr lang="da-DK" dirty="0"/>
              <a:t>Derfor er det også godt at vise alternativ løsning på næste slide.</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22</a:t>
            </a:fld>
            <a:endParaRPr lang="da-DK"/>
          </a:p>
        </p:txBody>
      </p:sp>
    </p:spTree>
    <p:extLst>
      <p:ext uri="{BB962C8B-B14F-4D97-AF65-F5344CB8AC3E}">
        <p14:creationId xmlns:p14="http://schemas.microsoft.com/office/powerpoint/2010/main" val="374829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Et alternativt svar svar man kan bruge til at opsummere med efter opgaven.</a:t>
            </a:r>
          </a:p>
          <a:p>
            <a:endParaRPr lang="da-DK" dirty="0"/>
          </a:p>
          <a:p>
            <a:r>
              <a:rPr lang="da-DK" dirty="0"/>
              <a:t>For at understrege pointen med at der ikke kun er én løsning, men at der er forskellige veje med hver deres fordele/ulemper.</a:t>
            </a:r>
          </a:p>
          <a:p>
            <a:endParaRPr lang="da-DK" dirty="0"/>
          </a:p>
          <a:p>
            <a:r>
              <a:rPr lang="da-DK" dirty="0"/>
              <a:t>Skal naturligvis IKKE udleveres inden opgaven, men kan deles efterfølgende til støtte for dem som evt. ikke fik det til at fungere.</a:t>
            </a:r>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23</a:t>
            </a:fld>
            <a:endParaRPr lang="da-DK"/>
          </a:p>
        </p:txBody>
      </p:sp>
    </p:spTree>
    <p:extLst>
      <p:ext uri="{BB962C8B-B14F-4D97-AF65-F5344CB8AC3E}">
        <p14:creationId xmlns:p14="http://schemas.microsoft.com/office/powerpoint/2010/main" val="2538980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b="1" dirty="0" err="1"/>
              <a:t>is_touched</a:t>
            </a:r>
            <a:r>
              <a:rPr lang="da-DK" b="1" dirty="0"/>
              <a:t>()    </a:t>
            </a:r>
          </a:p>
          <a:p>
            <a:r>
              <a:rPr lang="da-DK" dirty="0"/>
              <a:t>Returnerer True/False baseret på lille (kortslutning) eller stor modstand fra PIN til GND og er brugt i eksemplerne tidligere i denne slide stak.</a:t>
            </a:r>
          </a:p>
          <a:p>
            <a:endParaRPr lang="da-DK" dirty="0"/>
          </a:p>
          <a:p>
            <a:r>
              <a:rPr lang="da-DK" b="1" dirty="0" err="1"/>
              <a:t>read_digital</a:t>
            </a:r>
            <a:r>
              <a:rPr lang="da-DK" b="1" dirty="0"/>
              <a:t>()</a:t>
            </a:r>
          </a:p>
          <a:p>
            <a:r>
              <a:rPr lang="da-DK" dirty="0"/>
              <a:t>Returnerer 1 hvis der er 3.3V på PIN og 0 hvis der er 0V på PIN. Dvs. PIN kan kobles til et kredsløb der:</a:t>
            </a:r>
          </a:p>
          <a:p>
            <a:pPr marL="177725" indent="-177725">
              <a:buFontTx/>
              <a:buChar char="-"/>
            </a:pPr>
            <a:r>
              <a:rPr lang="da-DK" dirty="0"/>
              <a:t>Leverer max 3,3V på PIN og har fælles GND med </a:t>
            </a:r>
            <a:r>
              <a:rPr lang="da-DK" dirty="0" err="1"/>
              <a:t>Micro:Bitten</a:t>
            </a:r>
            <a:r>
              <a:rPr lang="da-DK" dirty="0"/>
              <a:t>. Det kan eksempelvis være en PIR sensor. </a:t>
            </a:r>
          </a:p>
          <a:p>
            <a:pPr marL="177725" indent="-177725">
              <a:buFontTx/>
              <a:buChar char="-"/>
            </a:pPr>
            <a:r>
              <a:rPr lang="da-DK" dirty="0"/>
              <a:t>Kan den drives af 3.3V/90mAmp kan den forsynes fra MB’s 3V PIN. </a:t>
            </a:r>
          </a:p>
          <a:p>
            <a:pPr marL="177725" indent="-177725">
              <a:buFontTx/>
              <a:buChar char="-"/>
            </a:pPr>
            <a:r>
              <a:rPr lang="da-DK" dirty="0"/>
              <a:t>Skal kredsløb have en større spænding/strøm end 3.3V skal den forsynes af ekstern forsyning og må ikke kobles sammen med 3V PIN på MB.</a:t>
            </a:r>
          </a:p>
          <a:p>
            <a:pPr marL="177725" indent="-177725">
              <a:buFontTx/>
              <a:buChar char="-"/>
            </a:pPr>
            <a:r>
              <a:rPr lang="da-DK" dirty="0"/>
              <a:t>Eksemplerne med ‘knapper’ på PIN0,1 og 2 kan laves med </a:t>
            </a:r>
            <a:r>
              <a:rPr lang="da-DK" dirty="0" err="1"/>
              <a:t>read_digital</a:t>
            </a:r>
            <a:r>
              <a:rPr lang="da-DK" dirty="0"/>
              <a:t>() og kobling fra PIN til 3V i stedet for til GND, og så er der mulighed for 8 forskellige inputs på samme MB. Se supplerende materiale.</a:t>
            </a:r>
          </a:p>
          <a:p>
            <a:pPr marL="177725" indent="-177725">
              <a:buFontTx/>
              <a:buChar char="-"/>
            </a:pPr>
            <a:endParaRPr lang="da-DK" dirty="0"/>
          </a:p>
          <a:p>
            <a:r>
              <a:rPr lang="da-DK" b="1" dirty="0" err="1"/>
              <a:t>read_analog</a:t>
            </a:r>
            <a:r>
              <a:rPr lang="da-DK" b="1" dirty="0"/>
              <a:t>()</a:t>
            </a:r>
          </a:p>
          <a:p>
            <a:r>
              <a:rPr lang="da-DK" b="0" dirty="0"/>
              <a:t>Returnerer en værdi mellem 0 og 1023 (begge </a:t>
            </a:r>
            <a:r>
              <a:rPr lang="da-DK" b="0" dirty="0" err="1"/>
              <a:t>incl</a:t>
            </a:r>
            <a:r>
              <a:rPr lang="da-DK" b="0" dirty="0"/>
              <a:t>.) ud fra en spænding på PIN mellem 0V og 3.3V. Dvs. PIN kan kobles til kredsløb der:</a:t>
            </a:r>
          </a:p>
          <a:p>
            <a:pPr marL="177725" indent="-177725">
              <a:buFontTx/>
              <a:buChar char="-"/>
            </a:pPr>
            <a:r>
              <a:rPr lang="da-DK" b="0" dirty="0"/>
              <a:t>Har fælles GND med MB og leverer et signal på PIN mellem 0 og 3.3V. </a:t>
            </a:r>
          </a:p>
          <a:p>
            <a:pPr marL="177725" indent="-177725">
              <a:buFontTx/>
              <a:buChar char="-"/>
            </a:pPr>
            <a:r>
              <a:rPr lang="da-DK" b="0" dirty="0"/>
              <a:t>Kan det drives af 3,3V/90mAmp kan den forsynes fra MB’s 3V PIN.</a:t>
            </a:r>
          </a:p>
          <a:p>
            <a:pPr marL="177725" indent="-177725">
              <a:buFontTx/>
              <a:buChar char="-"/>
            </a:pPr>
            <a:r>
              <a:rPr lang="da-DK" b="0" dirty="0"/>
              <a:t>Skal det have større spænding/strøm skal det forsynes eksternt.</a:t>
            </a:r>
          </a:p>
          <a:p>
            <a:pPr marL="177725" indent="-177725">
              <a:buFontTx/>
              <a:buChar char="-"/>
            </a:pPr>
            <a:r>
              <a:rPr lang="da-DK" b="0" dirty="0"/>
              <a:t>Det kan eksempelvis være et Potentiometer, </a:t>
            </a:r>
          </a:p>
          <a:p>
            <a:pPr marL="177725" indent="-177725">
              <a:buFontTx/>
              <a:buChar char="-"/>
            </a:pPr>
            <a:r>
              <a:rPr lang="da-DK" b="0" dirty="0"/>
              <a:t>eller en temperaturføler (pt100 set i fysik undervisningsmaterialer el og sensor).</a:t>
            </a:r>
          </a:p>
          <a:p>
            <a:pPr marL="177725" indent="-177725">
              <a:buFontTx/>
              <a:buChar char="-"/>
            </a:pPr>
            <a:r>
              <a:rPr lang="da-DK" b="0" dirty="0"/>
              <a:t>eller en </a:t>
            </a:r>
            <a:r>
              <a:rPr lang="da-DK" b="0" dirty="0" err="1"/>
              <a:t>stain</a:t>
            </a:r>
            <a:r>
              <a:rPr lang="da-DK" b="0" dirty="0"/>
              <a:t>-gauge (også brugt i fysik undervisningsmaterialer)</a:t>
            </a:r>
          </a:p>
          <a:p>
            <a:pPr marL="177725" indent="-177725">
              <a:buFontTx/>
              <a:buChar char="-"/>
            </a:pPr>
            <a:r>
              <a:rPr lang="da-DK" b="0" dirty="0"/>
              <a:t>eller et spændingsdeler kredsløb med 5 knapper der så vil give 5 forskellige niveauer af spænding på PIN – så kan man også få ‘knapper’ den vej.</a:t>
            </a:r>
          </a:p>
          <a:p>
            <a:pPr marL="177725" indent="-177725">
              <a:buFontTx/>
              <a:buChar char="-"/>
            </a:pPr>
            <a:r>
              <a:rPr lang="da-DK" b="0" dirty="0"/>
              <a:t>eller en fugtighedsmåler – samme princip som temperaturføleren – En variabel modstand</a:t>
            </a:r>
          </a:p>
          <a:p>
            <a:pPr marL="177725" indent="-177725">
              <a:buFontTx/>
              <a:buChar char="-"/>
            </a:pPr>
            <a:r>
              <a:rPr lang="da-DK" b="0" dirty="0"/>
              <a:t>Man kan jo bare prøve at lade 3V løbe gennem ens hud til PIN og se om man kan se forskel på værdi afhængig af hvor hårdt man klemmer og hvor fugtig ens hud er.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24</a:t>
            </a:fld>
            <a:endParaRPr lang="da-DK"/>
          </a:p>
        </p:txBody>
      </p:sp>
    </p:spTree>
    <p:extLst>
      <p:ext uri="{BB962C8B-B14F-4D97-AF65-F5344CB8AC3E}">
        <p14:creationId xmlns:p14="http://schemas.microsoft.com/office/powerpoint/2010/main" val="420345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Genbrug koderne udleveret tidligere </a:t>
            </a:r>
          </a:p>
          <a:p>
            <a:r>
              <a:rPr lang="da-DK" dirty="0"/>
              <a:t>(Brug til test om eleverne får gemt programmer og sikrer backups </a:t>
            </a:r>
            <a:r>
              <a:rPr lang="da-DK" dirty="0">
                <a:sym typeface="Wingdings" panose="05000000000000000000" pitchFamily="2" charset="2"/>
              </a:rPr>
              <a:t>)</a:t>
            </a:r>
          </a:p>
          <a:p>
            <a:endParaRPr lang="da-DK" dirty="0"/>
          </a:p>
          <a:p>
            <a:r>
              <a:rPr lang="da-DK" dirty="0"/>
              <a:t>LKS1Mb-AnaPitch-Modtager.py</a:t>
            </a:r>
          </a:p>
          <a:p>
            <a:r>
              <a:rPr lang="da-DK" dirty="0"/>
              <a:t>LKS1Mb-AccToPitch-Sender.py</a:t>
            </a:r>
          </a:p>
          <a:p>
            <a:endParaRPr lang="da-DK" dirty="0"/>
          </a:p>
          <a:p>
            <a:r>
              <a:rPr lang="da-DK" dirty="0"/>
              <a:t>Udlever </a:t>
            </a:r>
            <a:r>
              <a:rPr lang="da-DK" dirty="0" err="1"/>
              <a:t>breakoutboard</a:t>
            </a:r>
            <a:r>
              <a:rPr lang="da-DK" dirty="0"/>
              <a:t>, bredboard samt potentiometer. Fortæl om det.</a:t>
            </a:r>
          </a:p>
          <a:p>
            <a:endParaRPr lang="da-DK" dirty="0"/>
          </a:p>
          <a:p>
            <a:r>
              <a:rPr lang="da-DK" dirty="0"/>
              <a:t>Stil opgaven fra slide.</a:t>
            </a:r>
          </a:p>
          <a:p>
            <a:endParaRPr lang="da-DK" dirty="0"/>
          </a:p>
          <a:p>
            <a:r>
              <a:rPr lang="da-DK" dirty="0"/>
              <a:t>HINT: Brug kaldet pin1.read_analog() og læg en tilpas stor værdi til (for at komme over de 50) input er mellem 0 og 1023!</a:t>
            </a:r>
          </a:p>
          <a:p>
            <a:endParaRPr lang="da-DK" dirty="0"/>
          </a:p>
          <a:p>
            <a:r>
              <a:rPr lang="da-DK" dirty="0"/>
              <a:t>HINT: Det midterste ben på potentiometer er typisk signal benet. De andre 2 skal til hhv. GND og forsyning 3V.</a:t>
            </a:r>
          </a:p>
          <a:p>
            <a:endParaRPr lang="da-DK" dirty="0"/>
          </a:p>
          <a:p>
            <a:r>
              <a:rPr lang="da-DK" dirty="0"/>
              <a:t>At der er så meget genbrug understøtter ‘mønstergenkendelse’ og repetition. </a:t>
            </a:r>
          </a:p>
          <a:p>
            <a:r>
              <a:rPr lang="da-DK" dirty="0"/>
              <a:t>Det kunne naturligvis også stilles mere åbent.</a:t>
            </a:r>
          </a:p>
          <a:p>
            <a:endParaRPr lang="da-DK" dirty="0"/>
          </a:p>
          <a:p>
            <a:r>
              <a:rPr lang="da-DK" dirty="0"/>
              <a:t>Her er det tænkt som introduktion – inden man stiller en mere åben opgave </a:t>
            </a:r>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25</a:t>
            </a:fld>
            <a:endParaRPr lang="da-DK"/>
          </a:p>
        </p:txBody>
      </p:sp>
    </p:spTree>
    <p:extLst>
      <p:ext uri="{BB962C8B-B14F-4D97-AF65-F5344CB8AC3E}">
        <p14:creationId xmlns:p14="http://schemas.microsoft.com/office/powerpoint/2010/main" val="85830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Med reference til fysik lærebogen </a:t>
            </a:r>
            <a:r>
              <a:rPr lang="da-DK" dirty="0" err="1"/>
              <a:t>Orbit</a:t>
            </a:r>
            <a:r>
              <a:rPr lang="da-DK" dirty="0"/>
              <a:t> B STX, s.253 til 259</a:t>
            </a:r>
          </a:p>
          <a:p>
            <a:endParaRPr lang="da-DK" dirty="0"/>
          </a:p>
          <a:p>
            <a:r>
              <a:rPr lang="da-DK" dirty="0"/>
              <a:t>Så her en god mulighed for at knytte an til fysik undervisningen.</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26</a:t>
            </a:fld>
            <a:endParaRPr lang="da-DK"/>
          </a:p>
        </p:txBody>
      </p:sp>
    </p:spTree>
    <p:extLst>
      <p:ext uri="{BB962C8B-B14F-4D97-AF65-F5344CB8AC3E}">
        <p14:creationId xmlns:p14="http://schemas.microsoft.com/office/powerpoint/2010/main" val="1246737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Brug en </a:t>
            </a:r>
            <a:r>
              <a:rPr lang="da-DK" dirty="0" err="1"/>
              <a:t>Microkontroller</a:t>
            </a:r>
            <a:r>
              <a:rPr lang="da-DK" dirty="0"/>
              <a:t> med en A/D konverter til at måle værdien og få det ind i det digitale domæne så man kan bruge det til digital proces kontrol og monitorering. </a:t>
            </a:r>
          </a:p>
          <a:p>
            <a:endParaRPr lang="da-DK" dirty="0"/>
          </a:p>
          <a:p>
            <a:r>
              <a:rPr lang="da-DK" dirty="0"/>
              <a:t>Microbitten har en 10-bits A/D (analog til digital) konverter indbygget så 0-3V værdier konverteres til værdier mellem 0 og 1023.</a:t>
            </a:r>
          </a:p>
          <a:p>
            <a:endParaRPr lang="da-DK" dirty="0"/>
          </a:p>
          <a:p>
            <a:r>
              <a:rPr lang="da-DK" dirty="0"/>
              <a:t>I professionelle temperaturmålere er der i dag indbygget </a:t>
            </a:r>
            <a:r>
              <a:rPr lang="da-DK" dirty="0" err="1"/>
              <a:t>Microkontroller</a:t>
            </a:r>
            <a:r>
              <a:rPr lang="da-DK" dirty="0"/>
              <a:t> og A/D konvertere med højere opløsning (flere bits) til mere nøjagtige målinger/udvidede temperaturområder etc.</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27</a:t>
            </a:fld>
            <a:endParaRPr lang="da-DK"/>
          </a:p>
        </p:txBody>
      </p:sp>
    </p:spTree>
    <p:extLst>
      <p:ext uri="{BB962C8B-B14F-4D97-AF65-F5344CB8AC3E}">
        <p14:creationId xmlns:p14="http://schemas.microsoft.com/office/powerpoint/2010/main" val="854076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Ude i den virkelige verden bruges temperaturføler til mange ting – herunder i procesanlæg i fødevare industrien.</a:t>
            </a:r>
          </a:p>
          <a:p>
            <a:endParaRPr lang="da-DK" dirty="0"/>
          </a:p>
          <a:p>
            <a:r>
              <a:rPr lang="da-DK" dirty="0"/>
              <a:t>Her kan man tydeligt få en fornemmelse for at der er mere i det end en forståelse for fysikken (el-læren) eller om mikrokontrollere og software.</a:t>
            </a:r>
          </a:p>
          <a:p>
            <a:r>
              <a:rPr lang="da-DK" dirty="0"/>
              <a:t>Der er krav ud fra miljø (tanke og temperatur og bakterier) som gør at følere skal pakkes ind i noget passende mekanik, at der er mange af dem som skal kobles sammen i et kontrol og styringsanlæg etc.</a:t>
            </a:r>
          </a:p>
          <a:p>
            <a:endParaRPr lang="da-DK" dirty="0"/>
          </a:p>
          <a:p>
            <a:r>
              <a:rPr lang="da-DK" dirty="0"/>
              <a:t>Så et godt eksempel på kobling fra fysik til teknologi i HTX. (og stadigvæk noget grundlæggende til fælles med det der er kikket på omkring sensorer i almindelighed) </a:t>
            </a:r>
          </a:p>
          <a:p>
            <a:r>
              <a:rPr lang="da-DK" dirty="0"/>
              <a:t>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28</a:t>
            </a:fld>
            <a:endParaRPr lang="da-DK"/>
          </a:p>
        </p:txBody>
      </p:sp>
    </p:spTree>
    <p:extLst>
      <p:ext uri="{BB962C8B-B14F-4D97-AF65-F5344CB8AC3E}">
        <p14:creationId xmlns:p14="http://schemas.microsoft.com/office/powerpoint/2010/main" val="3624032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Nu er eleverne muligvis trætte af gentagelser omkring at lave sensor input om til lyd, så her kan man vise at man kan bruge andre ting som </a:t>
            </a:r>
            <a:r>
              <a:rPr lang="da-DK" dirty="0" err="1"/>
              <a:t>aktuator</a:t>
            </a:r>
            <a:r>
              <a:rPr lang="da-DK" dirty="0"/>
              <a:t> (output) end en højtaler.</a:t>
            </a:r>
          </a:p>
          <a:p>
            <a:r>
              <a:rPr lang="da-DK" dirty="0"/>
              <a:t>Brug en af de foregående sendere og lav en ny modtager med en motor eller lys på i stedet. </a:t>
            </a:r>
          </a:p>
          <a:p>
            <a:endParaRPr lang="da-DK" dirty="0"/>
          </a:p>
          <a:p>
            <a:endParaRPr lang="da-DK" dirty="0"/>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29</a:t>
            </a:fld>
            <a:endParaRPr lang="da-DK"/>
          </a:p>
        </p:txBody>
      </p:sp>
    </p:spTree>
    <p:extLst>
      <p:ext uri="{BB962C8B-B14F-4D97-AF65-F5344CB8AC3E}">
        <p14:creationId xmlns:p14="http://schemas.microsoft.com/office/powerpoint/2010/main" val="240590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For at give et billede på de eksempler der er nævnt i noterne på forrige side.</a:t>
            </a:r>
          </a:p>
          <a:p>
            <a:endParaRPr lang="da-DK" dirty="0"/>
          </a:p>
          <a:p>
            <a:r>
              <a:rPr lang="da-DK" dirty="0"/>
              <a:t>Klikbare links på billederne til producenters hjemmesider. Og på slides sidst i stakken.</a:t>
            </a:r>
          </a:p>
          <a:p>
            <a:endParaRPr lang="da-DK" dirty="0"/>
          </a:p>
          <a:p>
            <a:r>
              <a:rPr lang="da-DK" dirty="0"/>
              <a:t>Der findes flere danske leverandører man kan finde ved en søgning hvis man ønsker.</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a:t>
            </a:fld>
            <a:endParaRPr lang="da-DK"/>
          </a:p>
        </p:txBody>
      </p:sp>
    </p:spTree>
    <p:extLst>
      <p:ext uri="{BB962C8B-B14F-4D97-AF65-F5344CB8AC3E}">
        <p14:creationId xmlns:p14="http://schemas.microsoft.com/office/powerpoint/2010/main" val="3409617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Kommandoer i MicroPython for Micro:Bit, som kan bruges til styring af kredsløb med </a:t>
            </a:r>
            <a:r>
              <a:rPr lang="da-DK" dirty="0" err="1"/>
              <a:t>output’s</a:t>
            </a:r>
            <a:r>
              <a:rPr lang="da-DK" dirty="0"/>
              <a:t>.</a:t>
            </a:r>
          </a:p>
          <a:p>
            <a:endParaRPr lang="da-DK" dirty="0"/>
          </a:p>
          <a:p>
            <a:r>
              <a:rPr lang="da-DK" dirty="0"/>
              <a:t>Man kan bruge 3V forsyningen fra </a:t>
            </a:r>
            <a:r>
              <a:rPr lang="da-DK" dirty="0" err="1"/>
              <a:t>Micro:Bitten</a:t>
            </a:r>
            <a:r>
              <a:rPr lang="da-DK" dirty="0"/>
              <a:t>, men for at lave noget der er mere robust anbefales at man forsyner fra anden kilde, da </a:t>
            </a:r>
            <a:r>
              <a:rPr lang="da-DK" dirty="0" err="1"/>
              <a:t>Micro:Bitten</a:t>
            </a:r>
            <a:r>
              <a:rPr lang="da-DK" dirty="0"/>
              <a:t> ikke kan levere så meget strøm.</a:t>
            </a:r>
          </a:p>
          <a:p>
            <a:endParaRPr lang="da-DK" dirty="0"/>
          </a:p>
          <a:p>
            <a:r>
              <a:rPr lang="da-DK" dirty="0"/>
              <a:t>V2 kan levere lidt mere end V1. (V1 kan levere op til 90mAmp og V2 kan levere op til 190mAmp)</a:t>
            </a:r>
          </a:p>
          <a:p>
            <a:endParaRPr lang="da-DK" dirty="0"/>
          </a:p>
          <a:p>
            <a:r>
              <a:rPr lang="da-DK" dirty="0"/>
              <a:t>Microbitten ikke har en D/A (digital til analog) converter som kan lave præcis og glat regulering af udgangsspænding. </a:t>
            </a:r>
          </a:p>
          <a:p>
            <a:endParaRPr lang="da-DK" dirty="0"/>
          </a:p>
          <a:p>
            <a:r>
              <a:rPr lang="da-DK" dirty="0"/>
              <a:t>Den kan, som så mange andre mikrokontrollere, bare skifte mellem 0 og fuld spænding på PIN (3.3V). </a:t>
            </a:r>
          </a:p>
          <a:p>
            <a:endParaRPr lang="da-DK" dirty="0"/>
          </a:p>
          <a:p>
            <a:r>
              <a:rPr lang="da-DK" dirty="0"/>
              <a:t>Ved at tænde og slukke for den med en bestemt frekvens, og ved at have den tændt i en bestemt andel af tiden indenfor perioden kan den emulere </a:t>
            </a:r>
            <a:r>
              <a:rPr lang="da-DK" dirty="0" err="1"/>
              <a:t>spændingsniveuer</a:t>
            </a:r>
            <a:r>
              <a:rPr lang="da-DK" dirty="0"/>
              <a:t> mellem 0 og 3.3V. Det er hvad man kalder Pulse Width Modulation (PWM)</a:t>
            </a:r>
          </a:p>
          <a:p>
            <a:endParaRPr lang="da-DK" dirty="0"/>
          </a:p>
          <a:p>
            <a:r>
              <a:rPr lang="da-DK" dirty="0"/>
              <a:t>Se slide i supplerende materialer for yderligere baggrund. (lyd og lys eksempler med PWM)</a:t>
            </a:r>
          </a:p>
          <a:p>
            <a:r>
              <a:rPr lang="da-DK" dirty="0"/>
              <a:t>  </a:t>
            </a:r>
          </a:p>
          <a:p>
            <a:r>
              <a:rPr lang="da-DK" dirty="0"/>
              <a:t>PS:</a:t>
            </a:r>
          </a:p>
          <a:p>
            <a:endParaRPr lang="da-DK" dirty="0"/>
          </a:p>
          <a:p>
            <a:r>
              <a:rPr lang="da-DK" dirty="0"/>
              <a:t>Med hensyn til styring af lys kan man ud over at benytte PWM også benytte biblioteket neopixels – se dokumentationen</a:t>
            </a:r>
          </a:p>
          <a:p>
            <a:r>
              <a:rPr lang="da-DK" dirty="0"/>
              <a:t>Med hensyn til motor styring kan man få kontroller </a:t>
            </a:r>
            <a:r>
              <a:rPr lang="da-DK" dirty="0" err="1"/>
              <a:t>boards</a:t>
            </a:r>
            <a:r>
              <a:rPr lang="da-DK" dirty="0"/>
              <a:t> til mange forskellige slags motorer som styres via I2C – se dokumentationen.</a:t>
            </a:r>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30</a:t>
            </a:fld>
            <a:endParaRPr lang="da-DK"/>
          </a:p>
        </p:txBody>
      </p:sp>
    </p:spTree>
    <p:extLst>
      <p:ext uri="{BB962C8B-B14F-4D97-AF65-F5344CB8AC3E}">
        <p14:creationId xmlns:p14="http://schemas.microsoft.com/office/powerpoint/2010/main" val="2582198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Der findes små </a:t>
            </a:r>
            <a:r>
              <a:rPr lang="da-DK" dirty="0" err="1"/>
              <a:t>servo</a:t>
            </a:r>
            <a:r>
              <a:rPr lang="da-DK" dirty="0"/>
              <a:t>-motorer, der kan drives af de 3V som </a:t>
            </a:r>
            <a:r>
              <a:rPr lang="da-DK" dirty="0" err="1"/>
              <a:t>Micro:Bitten</a:t>
            </a:r>
            <a:r>
              <a:rPr lang="da-DK" dirty="0"/>
              <a:t> kan levere (90mAmp V1 og 190mAmp V2).</a:t>
            </a:r>
          </a:p>
          <a:p>
            <a:r>
              <a:rPr lang="da-DK" dirty="0"/>
              <a:t>MEN generelt anbefales at have ekstern forsyning til Motorerne!</a:t>
            </a:r>
          </a:p>
          <a:p>
            <a:endParaRPr lang="da-DK" dirty="0"/>
          </a:p>
          <a:p>
            <a:r>
              <a:rPr lang="da-DK" dirty="0"/>
              <a:t>SÆT ALDRIG spændinger på mere end 3.3V på </a:t>
            </a:r>
            <a:r>
              <a:rPr lang="da-DK" dirty="0" err="1"/>
              <a:t>Micro:Bittens</a:t>
            </a:r>
            <a:r>
              <a:rPr lang="da-DK" dirty="0"/>
              <a:t> </a:t>
            </a:r>
            <a:r>
              <a:rPr lang="da-DK" dirty="0" err="1"/>
              <a:t>PIN’s</a:t>
            </a:r>
            <a:r>
              <a:rPr lang="da-DK" dirty="0"/>
              <a:t> – Særligt ikke 3V!</a:t>
            </a:r>
          </a:p>
          <a:p>
            <a:endParaRPr lang="da-DK" dirty="0"/>
          </a:p>
          <a:p>
            <a:r>
              <a:rPr lang="da-DK" dirty="0" err="1"/>
              <a:t>Micro:Bitten</a:t>
            </a:r>
            <a:r>
              <a:rPr lang="da-DK" dirty="0"/>
              <a:t> kan forsynes ved at sætte forsyning på 3V PIN, så man ikke behøver selvstændig forsyning til Microbitten. Det sker typisk når man benytter div. færdige kontroller </a:t>
            </a:r>
            <a:r>
              <a:rPr lang="da-DK" dirty="0" err="1"/>
              <a:t>boards</a:t>
            </a:r>
            <a:r>
              <a:rPr lang="da-DK" dirty="0"/>
              <a:t>.</a:t>
            </a:r>
          </a:p>
          <a:p>
            <a:endParaRPr lang="da-DK" dirty="0"/>
          </a:p>
          <a:p>
            <a:r>
              <a:rPr lang="da-DK" dirty="0"/>
              <a:t>Man kan koble motor til vha. krokodille kabler, men her vil det være mere hensigtsmæssigt at bruge </a:t>
            </a:r>
            <a:r>
              <a:rPr lang="da-DK" dirty="0" err="1"/>
              <a:t>breadboards</a:t>
            </a:r>
            <a:r>
              <a:rPr lang="da-DK" dirty="0"/>
              <a:t> eller at bruge et købemodul med andre forbindelses muligheder for motor og forsyning. De har typisk 3 bens forbindelser, som passer med de ledninger/stik som sidder på </a:t>
            </a:r>
            <a:r>
              <a:rPr lang="da-DK" dirty="0" err="1"/>
              <a:t>servo</a:t>
            </a:r>
            <a:r>
              <a:rPr lang="da-DK" dirty="0"/>
              <a:t>-motorerne.</a:t>
            </a:r>
          </a:p>
          <a:p>
            <a:endParaRPr lang="da-DK" dirty="0"/>
          </a:p>
          <a:p>
            <a:r>
              <a:rPr lang="da-DK" dirty="0"/>
              <a:t>BEMÆRK:</a:t>
            </a:r>
          </a:p>
          <a:p>
            <a:endParaRPr lang="da-DK" dirty="0"/>
          </a:p>
          <a:p>
            <a:r>
              <a:rPr lang="da-DK" dirty="0"/>
              <a:t>Der findes overordnet 2 slags </a:t>
            </a:r>
            <a:r>
              <a:rPr lang="da-DK" dirty="0" err="1"/>
              <a:t>servo</a:t>
            </a:r>
            <a:r>
              <a:rPr lang="da-DK" dirty="0"/>
              <a:t> motorer:</a:t>
            </a:r>
          </a:p>
          <a:p>
            <a:pPr marL="171450" indent="-171450">
              <a:buFont typeface="Arial" panose="020B0604020202020204" pitchFamily="34" charset="0"/>
              <a:buChar char="•"/>
            </a:pPr>
            <a:r>
              <a:rPr lang="da-DK" dirty="0"/>
              <a:t>Positionsbestemt                      (med potentiometer indbygget)</a:t>
            </a:r>
          </a:p>
          <a:p>
            <a:pPr marL="171450" indent="-171450">
              <a:buFont typeface="Arial" panose="020B0604020202020204" pitchFamily="34" charset="0"/>
              <a:buChar char="•"/>
            </a:pPr>
            <a:r>
              <a:rPr lang="da-DK" dirty="0"/>
              <a:t>Kontinuerlig eller 360 graders  (uden potentiometer indbygget)</a:t>
            </a:r>
          </a:p>
          <a:p>
            <a:pPr marL="177725" indent="-177725">
              <a:buFontTx/>
              <a:buChar char="-"/>
            </a:pPr>
            <a:endParaRPr lang="da-DK" dirty="0"/>
          </a:p>
          <a:p>
            <a:r>
              <a:rPr lang="da-DK" dirty="0"/>
              <a:t>De første reagerer på PWM med et udslag til en bestemt position. De har en begrænset vandring ex. 180 grader, men mange har mindre ex. 120 grader. (+/- 60 grader fra center position)</a:t>
            </a:r>
          </a:p>
          <a:p>
            <a:endParaRPr lang="da-DK" dirty="0"/>
          </a:p>
          <a:p>
            <a:r>
              <a:rPr lang="da-DK" dirty="0"/>
              <a:t>DERFOR kan der være issues mht. pulsebredde og udslag som man skal være opmærksom på i forbindelse med den bestemte motor man vælger og benytter.</a:t>
            </a:r>
          </a:p>
          <a:p>
            <a:endParaRPr lang="da-DK" dirty="0"/>
          </a:p>
          <a:p>
            <a:r>
              <a:rPr lang="da-DK" dirty="0"/>
              <a:t>De andre reagerer på de samme PWM signaler, men kører kontinuerligt. </a:t>
            </a:r>
          </a:p>
          <a:p>
            <a:r>
              <a:rPr lang="da-DK" dirty="0"/>
              <a:t>Center positionen = grader vil betyde ingen bevægelse. 0 grader er fuld fart i den ene retning. 180 (max udslag) er fuld fart i den modsatte retning.</a:t>
            </a:r>
          </a:p>
          <a:p>
            <a:endParaRPr lang="da-DK" dirty="0"/>
          </a:p>
          <a:p>
            <a:r>
              <a:rPr lang="da-DK" dirty="0"/>
              <a:t>Pulsbredde mellem stilstand og fuld fat vil give bevægelser med mindre hastighed.</a:t>
            </a:r>
          </a:p>
          <a:p>
            <a:endParaRPr lang="da-DK" dirty="0"/>
          </a:p>
          <a:p>
            <a:r>
              <a:rPr lang="da-DK" dirty="0"/>
              <a:t>BEMÆRK – At der ifm færdige </a:t>
            </a:r>
            <a:r>
              <a:rPr lang="da-DK" dirty="0" err="1"/>
              <a:t>boards</a:t>
            </a:r>
            <a:r>
              <a:rPr lang="da-DK" dirty="0"/>
              <a:t> findes 2 typer:</a:t>
            </a:r>
          </a:p>
          <a:p>
            <a:pPr marL="177725" indent="-177725">
              <a:buFontTx/>
              <a:buChar char="-"/>
            </a:pPr>
            <a:r>
              <a:rPr lang="da-DK" dirty="0"/>
              <a:t>Dem som benytter PWM på PIN0,1 og 2</a:t>
            </a:r>
          </a:p>
          <a:p>
            <a:pPr marL="177725" indent="-177725">
              <a:buFontTx/>
              <a:buChar char="-"/>
            </a:pPr>
            <a:r>
              <a:rPr lang="da-DK" dirty="0"/>
              <a:t>Dem som benytter I2C kommunikation mellem Micro:Bit og controller board, hvor man typisk kan tilkoble flere forskellige slags motorer (også stepper og DC motorer)</a:t>
            </a:r>
          </a:p>
          <a:p>
            <a:pPr marL="177725" indent="-177725">
              <a:buFontTx/>
              <a:buChar char="-"/>
            </a:pPr>
            <a:endParaRPr lang="da-DK" dirty="0"/>
          </a:p>
          <a:p>
            <a:r>
              <a:rPr lang="da-DK" dirty="0"/>
              <a:t>Den som er vist på slide er af den simple type, som koden der vises i det efterfølgende kan bruges med (også med direkte opkobling med krokodille kabler og/eller </a:t>
            </a:r>
            <a:r>
              <a:rPr lang="da-DK" dirty="0" err="1"/>
              <a:t>breadboard</a:t>
            </a:r>
            <a:r>
              <a:rPr lang="da-DK" dirty="0"/>
              <a:t>.</a:t>
            </a:r>
          </a:p>
          <a:p>
            <a:endParaRPr lang="da-DK" dirty="0"/>
          </a:p>
          <a:p>
            <a:r>
              <a:rPr lang="da-DK" dirty="0"/>
              <a:t>Klikbare links i slide, men de findes også på sidste slide i stakken.</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31</a:t>
            </a:fld>
            <a:endParaRPr lang="da-DK"/>
          </a:p>
        </p:txBody>
      </p:sp>
    </p:spTree>
    <p:extLst>
      <p:ext uri="{BB962C8B-B14F-4D97-AF65-F5344CB8AC3E}">
        <p14:creationId xmlns:p14="http://schemas.microsoft.com/office/powerpoint/2010/main" val="1067042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PWM -&gt; </a:t>
            </a:r>
            <a:r>
              <a:rPr lang="da-DK" dirty="0" err="1"/>
              <a:t>Servo</a:t>
            </a:r>
            <a:r>
              <a:rPr lang="da-DK" dirty="0"/>
              <a:t> styring</a:t>
            </a:r>
          </a:p>
          <a:p>
            <a:endParaRPr lang="da-DK" dirty="0"/>
          </a:p>
          <a:p>
            <a:r>
              <a:rPr lang="da-DK" dirty="0"/>
              <a:t>BEMÆRK: Man skal </a:t>
            </a:r>
            <a:r>
              <a:rPr lang="da-DK" dirty="0" err="1"/>
              <a:t>checke</a:t>
            </a:r>
            <a:r>
              <a:rPr lang="da-DK" dirty="0"/>
              <a:t> op på </a:t>
            </a:r>
            <a:r>
              <a:rPr lang="da-DK" dirty="0" err="1"/>
              <a:t>servo</a:t>
            </a:r>
            <a:r>
              <a:rPr lang="da-DK" dirty="0"/>
              <a:t> motorens specifikation for at finde dens operations område.</a:t>
            </a:r>
          </a:p>
          <a:p>
            <a:endParaRPr lang="da-DK" dirty="0"/>
          </a:p>
          <a:p>
            <a:r>
              <a:rPr lang="da-DK" dirty="0"/>
              <a:t>Hvis ikke man kan finde specifikationer bør man teste det af. (Se hvordan i Slide)</a:t>
            </a:r>
          </a:p>
          <a:p>
            <a:r>
              <a:rPr lang="da-DK" dirty="0"/>
              <a:t>Ex. hvor stor en vinkel den kan håndtere, og/eller hvilken puls bredde der giver max udslag. </a:t>
            </a:r>
          </a:p>
          <a:p>
            <a:endParaRPr lang="da-DK" dirty="0"/>
          </a:p>
          <a:p>
            <a:r>
              <a:rPr lang="da-DK" dirty="0"/>
              <a:t>Typisk styres </a:t>
            </a:r>
            <a:r>
              <a:rPr lang="da-DK" dirty="0" err="1"/>
              <a:t>servo</a:t>
            </a:r>
            <a:r>
              <a:rPr lang="da-DK" dirty="0"/>
              <a:t> motorer med pulser i 50Hz – </a:t>
            </a:r>
            <a:r>
              <a:rPr lang="da-DK" dirty="0" err="1"/>
              <a:t>D.v.s</a:t>
            </a:r>
            <a:r>
              <a:rPr lang="da-DK" dirty="0"/>
              <a:t>. at perioden typisk skal være 20msek – men der kan findes andre.</a:t>
            </a:r>
          </a:p>
          <a:p>
            <a:endParaRPr lang="da-DK" dirty="0"/>
          </a:p>
          <a:p>
            <a:r>
              <a:rPr lang="da-DK" dirty="0"/>
              <a:t>Pulse range og max vinkel udslag hænger sammen. </a:t>
            </a:r>
          </a:p>
          <a:p>
            <a:pPr marL="171450" indent="-171450">
              <a:buFont typeface="Arial" panose="020B0604020202020204" pitchFamily="34" charset="0"/>
              <a:buChar char="•"/>
            </a:pPr>
            <a:r>
              <a:rPr lang="da-DK" dirty="0"/>
              <a:t>Ex1. Puls range på   500 til 2500 mikrosekunder og vinkel på 0-180 (+/- 90), så vil minimum pulse (500) give udslag til 0 grader og max pulse (2400) til 180 grader.</a:t>
            </a:r>
          </a:p>
          <a:p>
            <a:pPr marL="171450" indent="-171450">
              <a:buFont typeface="Arial" panose="020B0604020202020204" pitchFamily="34" charset="0"/>
              <a:buChar char="•"/>
            </a:pPr>
            <a:r>
              <a:rPr lang="da-DK" dirty="0"/>
              <a:t>Ex2. Puls range på 1000 til 2000 mikrosekunder og vinkel på 0-180 (+/- 90), så vil minimum pulse (1000) give udslag på 0 grader og max pulse (2000) til 180 grader.</a:t>
            </a:r>
          </a:p>
          <a:p>
            <a:pPr marL="171450" indent="-171450">
              <a:buFont typeface="Arial" panose="020B0604020202020204" pitchFamily="34" charset="0"/>
              <a:buChar char="•"/>
            </a:pPr>
            <a:r>
              <a:rPr lang="da-DK" dirty="0"/>
              <a:t>Ex3. Puls range på 1000 til 2000 mikrosekunder og vinkel på 0-120 (+/-60), så vil minimum pulse (1000) give udslag på 0 grader og max pulse (2000) til 120 grader.</a:t>
            </a:r>
          </a:p>
          <a:p>
            <a:pPr marL="171450" indent="-171450">
              <a:buFont typeface="Arial" panose="020B0604020202020204" pitchFamily="34" charset="0"/>
              <a:buChar char="•"/>
            </a:pPr>
            <a:r>
              <a:rPr lang="da-DK" dirty="0"/>
              <a:t>Pulse på 1.5 mikrosekunder vil typisk altid give neutral position (den hvorfra man kan gå +/- antal grader)  </a:t>
            </a:r>
          </a:p>
          <a:p>
            <a:pPr marL="171450" indent="-171450">
              <a:buFont typeface="Arial" panose="020B0604020202020204" pitchFamily="34" charset="0"/>
              <a:buChar char="•"/>
            </a:pPr>
            <a:endParaRPr lang="da-DK" dirty="0"/>
          </a:p>
          <a:p>
            <a:r>
              <a:rPr lang="da-DK" dirty="0"/>
              <a:t>BEMÆRK: Når perioden er sat og der er skrevet en analog værdi til en PIN sikrer den underliggende biblioteksfunktion for at der bliver ved med at blive sendt pulser ud på PIN. </a:t>
            </a:r>
          </a:p>
          <a:p>
            <a:endParaRPr lang="da-DK" dirty="0"/>
          </a:p>
          <a:p>
            <a:r>
              <a:rPr lang="da-DK" dirty="0"/>
              <a:t>Derfor behøver man i MicroPython koden kun at lave én udskrivning af værdi når der sker en ændring. </a:t>
            </a:r>
          </a:p>
          <a:p>
            <a:endParaRPr lang="da-DK" dirty="0"/>
          </a:p>
          <a:p>
            <a:r>
              <a:rPr lang="da-DK" dirty="0"/>
              <a:t>MEN der er altså fortløbende pulser på PIN!</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32</a:t>
            </a:fld>
            <a:endParaRPr lang="da-DK"/>
          </a:p>
        </p:txBody>
      </p:sp>
    </p:spTree>
    <p:extLst>
      <p:ext uri="{BB962C8B-B14F-4D97-AF65-F5344CB8AC3E}">
        <p14:creationId xmlns:p14="http://schemas.microsoft.com/office/powerpoint/2010/main" val="3778301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Udlever koden</a:t>
            </a:r>
          </a:p>
          <a:p>
            <a:r>
              <a:rPr lang="da-DK" dirty="0"/>
              <a:t>LKS1Mb-Servo-Modtager</a:t>
            </a:r>
          </a:p>
          <a:p>
            <a:endParaRPr lang="da-DK" dirty="0"/>
          </a:p>
          <a:p>
            <a:r>
              <a:rPr lang="da-DK" dirty="0"/>
              <a:t>Få det til at fungere med </a:t>
            </a:r>
            <a:r>
              <a:rPr lang="da-DK" dirty="0" err="1"/>
              <a:t>servo</a:t>
            </a:r>
            <a:r>
              <a:rPr lang="da-DK" dirty="0"/>
              <a:t> motor. Sæt værdier så det passer med motoren.</a:t>
            </a:r>
          </a:p>
          <a:p>
            <a:endParaRPr lang="da-DK" dirty="0"/>
          </a:p>
          <a:p>
            <a:r>
              <a:rPr lang="da-DK" dirty="0"/>
              <a:t>Load LKS1Mb-3Key-Sender på en anden og se man kan kontrollere motor på afstand.</a:t>
            </a:r>
          </a:p>
          <a:p>
            <a:endParaRPr lang="da-DK" dirty="0"/>
          </a:p>
          <a:p>
            <a:r>
              <a:rPr lang="da-DK" dirty="0"/>
              <a:t>Se Slide 16 mht. inspiration til opgave 2.</a:t>
            </a:r>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33</a:t>
            </a:fld>
            <a:endParaRPr lang="da-DK"/>
          </a:p>
        </p:txBody>
      </p:sp>
    </p:spTree>
    <p:extLst>
      <p:ext uri="{BB962C8B-B14F-4D97-AF65-F5344CB8AC3E}">
        <p14:creationId xmlns:p14="http://schemas.microsoft.com/office/powerpoint/2010/main" val="1424692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34</a:t>
            </a:fld>
            <a:endParaRPr lang="da-DK"/>
          </a:p>
        </p:txBody>
      </p:sp>
    </p:spTree>
    <p:extLst>
      <p:ext uri="{BB962C8B-B14F-4D97-AF65-F5344CB8AC3E}">
        <p14:creationId xmlns:p14="http://schemas.microsoft.com/office/powerpoint/2010/main" val="2296766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Efter test af både digital og analog input på </a:t>
            </a:r>
            <a:r>
              <a:rPr lang="da-DK" dirty="0" err="1"/>
              <a:t>hhv</a:t>
            </a:r>
            <a:r>
              <a:rPr lang="da-DK" dirty="0"/>
              <a:t> V1 og V2 af microbitten er det konstateret at man skal være varsom med at benytte PIN3,4,6,7,9,10 til andet end display (5*5 LED på forsiden) på Micro:bit V2, selvom der i dokumentationen står at man kan bruge disse </a:t>
            </a:r>
            <a:r>
              <a:rPr lang="da-DK" dirty="0" err="1"/>
              <a:t>PIN’s</a:t>
            </a:r>
            <a:r>
              <a:rPr lang="da-DK" dirty="0"/>
              <a:t> til andet når bare man har slået displayet fra.</a:t>
            </a:r>
          </a:p>
          <a:p>
            <a:endParaRPr lang="da-DK" dirty="0"/>
          </a:p>
          <a:p>
            <a:r>
              <a:rPr lang="da-DK" dirty="0"/>
              <a:t>Er der input på én af de nævnte </a:t>
            </a:r>
            <a:r>
              <a:rPr lang="da-DK" dirty="0" err="1"/>
              <a:t>PIN’s</a:t>
            </a:r>
            <a:r>
              <a:rPr lang="da-DK" dirty="0"/>
              <a:t> er der afsmittende effekt på de andre. Det gør sig kun gældende på V2 – Ikke på V1.</a:t>
            </a:r>
          </a:p>
          <a:p>
            <a:endParaRPr lang="da-DK" dirty="0"/>
          </a:p>
          <a:p>
            <a:r>
              <a:rPr lang="da-DK" dirty="0"/>
              <a:t>Derfor anbefales det kun at bruge </a:t>
            </a:r>
            <a:r>
              <a:rPr lang="da-DK" dirty="0" err="1"/>
              <a:t>PIN’s</a:t>
            </a:r>
            <a:r>
              <a:rPr lang="da-DK" dirty="0"/>
              <a:t>: 0,1,2,8,13,14,15,16 til digital I/O og </a:t>
            </a:r>
            <a:r>
              <a:rPr lang="da-DK" dirty="0" err="1"/>
              <a:t>PIN’s</a:t>
            </a:r>
            <a:r>
              <a:rPr lang="da-DK" dirty="0"/>
              <a:t>: 0,1,2 til analog I/O for ikke at få problemer.</a:t>
            </a:r>
          </a:p>
          <a:p>
            <a:endParaRPr lang="da-DK" dirty="0"/>
          </a:p>
          <a:p>
            <a:r>
              <a:rPr lang="da-DK" dirty="0"/>
              <a:t>MEN man kan for eksempel uden problemer lave 8 entydige digitale inputs (ex. knapper) med én Micro:Bit!</a:t>
            </a:r>
          </a:p>
          <a:p>
            <a:endParaRPr lang="da-DK" dirty="0"/>
          </a:p>
          <a:p>
            <a:r>
              <a:rPr lang="da-DK" dirty="0"/>
              <a:t>Så i LYD-Kit Spor 2 kan man for eksempel lave en åben bog opgave med at lave en MBType8.py til at håndtere 8 entydige inputs. (som alternativ til type 0)</a:t>
            </a:r>
          </a:p>
          <a:p>
            <a:endParaRPr lang="da-DK" dirty="0"/>
          </a:p>
          <a:p>
            <a:r>
              <a:rPr lang="da-DK" dirty="0"/>
              <a:t>BEMÆRK:</a:t>
            </a:r>
          </a:p>
          <a:p>
            <a:pPr marL="177725" indent="-177725">
              <a:buFontTx/>
              <a:buChar char="-"/>
            </a:pPr>
            <a:r>
              <a:rPr lang="da-DK" dirty="0"/>
              <a:t>MBtype0.py (Færdig kode til LYD-Kit Spor 2) bruger ”</a:t>
            </a:r>
            <a:r>
              <a:rPr lang="da-DK" dirty="0" err="1"/>
              <a:t>is_touched</a:t>
            </a:r>
            <a:r>
              <a:rPr lang="da-DK" dirty="0"/>
              <a:t>()” hvor der testes på kortslutning (lav modstand) mellem PIN og GND – som kun virker på PIN0,1 og 2.</a:t>
            </a:r>
          </a:p>
          <a:p>
            <a:pPr marL="177725" indent="-177725">
              <a:buFontTx/>
              <a:buChar char="-"/>
            </a:pPr>
            <a:r>
              <a:rPr lang="da-DK" dirty="0"/>
              <a:t>Bruger man </a:t>
            </a:r>
            <a:r>
              <a:rPr lang="da-DK" dirty="0" err="1"/>
              <a:t>digital_read</a:t>
            </a:r>
            <a:r>
              <a:rPr lang="da-DK" dirty="0"/>
              <a:t>() så måles på om der er en spænding tæt på de 3V og det kan så bruges med diverse kredsløb der kan levere de 3V som input til PIN. </a:t>
            </a:r>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35</a:t>
            </a:fld>
            <a:endParaRPr lang="da-DK"/>
          </a:p>
        </p:txBody>
      </p:sp>
    </p:spTree>
    <p:extLst>
      <p:ext uri="{BB962C8B-B14F-4D97-AF65-F5344CB8AC3E}">
        <p14:creationId xmlns:p14="http://schemas.microsoft.com/office/powerpoint/2010/main" val="2955582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Man kan bruge mikrokontrollere til PWM styring af forskellige </a:t>
            </a:r>
            <a:r>
              <a:rPr lang="da-DK" dirty="0" err="1"/>
              <a:t>aktuatorer</a:t>
            </a:r>
            <a:r>
              <a:rPr lang="da-DK" dirty="0"/>
              <a:t>, herunder </a:t>
            </a:r>
            <a:r>
              <a:rPr lang="da-DK" dirty="0" err="1"/>
              <a:t>LED’s</a:t>
            </a:r>
            <a:r>
              <a:rPr lang="da-DK" dirty="0"/>
              <a:t> som vist i slide 27 i LKS1Ma (Modul A slide stakken)</a:t>
            </a:r>
          </a:p>
          <a:p>
            <a:r>
              <a:rPr lang="da-DK" dirty="0"/>
              <a:t>Der er det ikke beskrevet at det er PWM, men der bliver benyttet default periode og </a:t>
            </a:r>
            <a:r>
              <a:rPr lang="da-DK" dirty="0" err="1"/>
              <a:t>duty</a:t>
            </a:r>
            <a:r>
              <a:rPr lang="da-DK" dirty="0"/>
              <a:t> </a:t>
            </a:r>
            <a:r>
              <a:rPr lang="da-DK" dirty="0" err="1"/>
              <a:t>cycle</a:t>
            </a:r>
            <a:r>
              <a:rPr lang="da-DK" dirty="0"/>
              <a:t> ændres fra 0 til 100% ved at der skrives en værdi mellem 0 og 1023 med </a:t>
            </a:r>
            <a:r>
              <a:rPr lang="da-DK" dirty="0" err="1"/>
              <a:t>write_analog</a:t>
            </a:r>
            <a:r>
              <a:rPr lang="da-DK" dirty="0"/>
              <a:t>(). </a:t>
            </a:r>
          </a:p>
          <a:p>
            <a:endParaRPr lang="da-DK" dirty="0"/>
          </a:p>
          <a:p>
            <a:r>
              <a:rPr lang="da-DK" dirty="0"/>
              <a:t>De 0-1023 kommer fra at man i </a:t>
            </a:r>
            <a:r>
              <a:rPr lang="da-DK" dirty="0" err="1"/>
              <a:t>microbit</a:t>
            </a:r>
            <a:r>
              <a:rPr lang="da-DK" dirty="0"/>
              <a:t> biblioteket har villet have konsistens mellem read-analog() og </a:t>
            </a:r>
            <a:r>
              <a:rPr lang="da-DK" dirty="0" err="1"/>
              <a:t>write_analog</a:t>
            </a:r>
            <a:r>
              <a:rPr lang="da-DK" dirty="0"/>
              <a:t>() – og hvor sidstnævnte stammer fra at der er implementeret en 10-bits A/D konverter til at omsætte analog input til digitale værdier. Det kunne naturligvis have været anderledes. Og det er anderledes i andre </a:t>
            </a:r>
            <a:r>
              <a:rPr lang="da-DK" dirty="0" err="1"/>
              <a:t>microkontrollere</a:t>
            </a:r>
            <a:r>
              <a:rPr lang="da-DK" dirty="0"/>
              <a:t> og software biblioteker. </a:t>
            </a:r>
          </a:p>
          <a:p>
            <a:endParaRPr lang="da-DK" dirty="0"/>
          </a:p>
          <a:p>
            <a:r>
              <a:rPr lang="da-DK" dirty="0"/>
              <a:t>I LYD-Kit eksemplerne har vi brugt </a:t>
            </a:r>
            <a:r>
              <a:rPr lang="da-DK" dirty="0" err="1"/>
              <a:t>music</a:t>
            </a:r>
            <a:r>
              <a:rPr lang="da-DK" dirty="0"/>
              <a:t> biblioteket/modulet til </a:t>
            </a:r>
            <a:r>
              <a:rPr lang="da-DK" dirty="0" err="1"/>
              <a:t>micropython</a:t>
            </a:r>
            <a:r>
              <a:rPr lang="da-DK" dirty="0"/>
              <a:t> til microbitten. Men man kan altså også lave lyd med PWM – Se næste slide.</a:t>
            </a:r>
          </a:p>
          <a:p>
            <a:endParaRPr lang="da-DK" dirty="0"/>
          </a:p>
          <a:p>
            <a:r>
              <a:rPr lang="da-DK" dirty="0"/>
              <a:t>Da PWM også kan bruges til at styre andet end lyden ( som eksempelvis </a:t>
            </a:r>
            <a:r>
              <a:rPr lang="da-DK" dirty="0" err="1"/>
              <a:t>lys-dioden</a:t>
            </a:r>
            <a:r>
              <a:rPr lang="da-DK" dirty="0"/>
              <a:t> og </a:t>
            </a:r>
            <a:r>
              <a:rPr lang="da-DK" dirty="0" err="1"/>
              <a:t>servo</a:t>
            </a:r>
            <a:r>
              <a:rPr lang="da-DK" dirty="0"/>
              <a:t>-motoren vil det være en udmærket kobling mellem disse og grundlæggende </a:t>
            </a:r>
            <a:r>
              <a:rPr lang="da-DK"/>
              <a:t>elektronik).</a:t>
            </a:r>
            <a:endParaRPr lang="da-DK" dirty="0"/>
          </a:p>
          <a:p>
            <a:endParaRPr lang="da-DK" dirty="0"/>
          </a:p>
          <a:p>
            <a:r>
              <a:rPr lang="da-DK" dirty="0"/>
              <a:t>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36</a:t>
            </a:fld>
            <a:endParaRPr lang="da-DK"/>
          </a:p>
        </p:txBody>
      </p:sp>
    </p:spTree>
    <p:extLst>
      <p:ext uri="{BB962C8B-B14F-4D97-AF65-F5344CB8AC3E}">
        <p14:creationId xmlns:p14="http://schemas.microsoft.com/office/powerpoint/2010/main" val="840663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PWM -&gt; Lyd</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37</a:t>
            </a:fld>
            <a:endParaRPr lang="da-DK"/>
          </a:p>
        </p:txBody>
      </p:sp>
    </p:spTree>
    <p:extLst>
      <p:ext uri="{BB962C8B-B14F-4D97-AF65-F5344CB8AC3E}">
        <p14:creationId xmlns:p14="http://schemas.microsoft.com/office/powerpoint/2010/main" val="3739496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PWM -&gt; Lys</a:t>
            </a:r>
          </a:p>
          <a:p>
            <a:endParaRPr lang="da-DK" dirty="0"/>
          </a:p>
          <a:p>
            <a:r>
              <a:rPr lang="da-DK" dirty="0"/>
              <a:t>Illustrationer fra beskrivelse til en </a:t>
            </a:r>
            <a:r>
              <a:rPr lang="da-DK" dirty="0" err="1"/>
              <a:t>NodeMCU</a:t>
            </a:r>
            <a:r>
              <a:rPr lang="da-DK" dirty="0"/>
              <a:t> og PWM med Arduino, men igen så kan det tilsvarende laves med Micro:Bit – slide 27 i LKS1Ma (Modul A slide stak).</a:t>
            </a:r>
          </a:p>
          <a:p>
            <a:r>
              <a:rPr lang="da-DK" dirty="0"/>
              <a:t>Default periode og variabel </a:t>
            </a:r>
            <a:r>
              <a:rPr lang="da-DK" dirty="0" err="1"/>
              <a:t>duty</a:t>
            </a:r>
            <a:r>
              <a:rPr lang="da-DK" dirty="0"/>
              <a:t> fra 0-100% ved at bruge 0-1023 i </a:t>
            </a:r>
            <a:r>
              <a:rPr lang="da-DK" dirty="0" err="1"/>
              <a:t>write_analog</a:t>
            </a:r>
            <a:r>
              <a:rPr lang="da-DK" dirty="0"/>
              <a:t>() til PIN med dioden tilsluttet.</a:t>
            </a:r>
          </a:p>
          <a:p>
            <a:endParaRPr lang="da-DK" dirty="0"/>
          </a:p>
          <a:p>
            <a:r>
              <a:rPr lang="da-DK" dirty="0"/>
              <a:t>Kilder til Illustrationer som klikbare links på slide, men også listet sidst i stak.</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38</a:t>
            </a:fld>
            <a:endParaRPr lang="da-DK"/>
          </a:p>
        </p:txBody>
      </p:sp>
    </p:spTree>
    <p:extLst>
      <p:ext uri="{BB962C8B-B14F-4D97-AF65-F5344CB8AC3E}">
        <p14:creationId xmlns:p14="http://schemas.microsoft.com/office/powerpoint/2010/main" val="2318732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endParaRPr lang="da-DK"/>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39</a:t>
            </a:fld>
            <a:endParaRPr lang="da-DK"/>
          </a:p>
        </p:txBody>
      </p:sp>
    </p:spTree>
    <p:extLst>
      <p:ext uri="{BB962C8B-B14F-4D97-AF65-F5344CB8AC3E}">
        <p14:creationId xmlns:p14="http://schemas.microsoft.com/office/powerpoint/2010/main" val="178965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Introduktion som  kan bruges til at perspektivere det med sensorer ved at tale om udviklingen fra større </a:t>
            </a:r>
            <a:r>
              <a:rPr lang="da-DK" dirty="0" err="1"/>
              <a:t>Elektro</a:t>
            </a:r>
            <a:r>
              <a:rPr lang="da-DK" dirty="0"/>
              <a:t>-mekaniske systemer til Micro-</a:t>
            </a:r>
            <a:r>
              <a:rPr lang="da-DK" dirty="0" err="1"/>
              <a:t>Electro</a:t>
            </a:r>
            <a:r>
              <a:rPr lang="da-DK" dirty="0"/>
              <a:t>-</a:t>
            </a:r>
            <a:r>
              <a:rPr lang="da-DK" dirty="0" err="1"/>
              <a:t>Mechanical</a:t>
            </a:r>
            <a:r>
              <a:rPr lang="da-DK" dirty="0"/>
              <a:t>-Systems. (MEMS)</a:t>
            </a:r>
          </a:p>
          <a:p>
            <a:endParaRPr lang="da-DK" dirty="0"/>
          </a:p>
          <a:p>
            <a:r>
              <a:rPr lang="da-DK" dirty="0"/>
              <a:t>Der kan være en dialog omkring produktionsteknologier, og deres betydning for produkter.</a:t>
            </a:r>
          </a:p>
          <a:p>
            <a:endParaRPr lang="da-DK" dirty="0"/>
          </a:p>
          <a:p>
            <a:pPr defTabSz="947867">
              <a:defRPr/>
            </a:pPr>
            <a:r>
              <a:rPr lang="da-DK" dirty="0"/>
              <a:t>Fra spåntagning og støbning af mekaniske komponenter til fremstilling med teknologier der svarer til litografi.</a:t>
            </a:r>
          </a:p>
          <a:p>
            <a:endParaRPr lang="da-DK" dirty="0"/>
          </a:p>
          <a:p>
            <a:r>
              <a:rPr lang="da-DK" dirty="0"/>
              <a:t>Teknologi, der bringer (noget) mekanik ned i en dimension der sammen med elektronik kan monteres på printplader (PCB’s) med samme proces teknologi som integrerede kredse. </a:t>
            </a:r>
          </a:p>
          <a:p>
            <a:endParaRPr lang="da-DK" dirty="0"/>
          </a:p>
          <a:p>
            <a:r>
              <a:rPr lang="da-DK" dirty="0"/>
              <a:t>Det betyder en effektivisering/omkostnings reduktion i montage fremfor de ‘større’ komponenter som tidligere blev brugt for at ‘interagere med den fysiske verden’.</a:t>
            </a:r>
          </a:p>
          <a:p>
            <a:endParaRPr lang="da-DK" dirty="0"/>
          </a:p>
          <a:p>
            <a:r>
              <a:rPr lang="da-DK" dirty="0"/>
              <a:t>Fra manuel montage til montage i makiner (SMT – Surface Mount Technology – en væsentlig grund til at elektronik er så billig at producere og at det kan være så småt. </a:t>
            </a:r>
          </a:p>
          <a:p>
            <a:r>
              <a:rPr lang="da-DK" dirty="0"/>
              <a:t>Se link på nederste billede til højre.</a:t>
            </a:r>
          </a:p>
          <a:p>
            <a:endParaRPr lang="da-DK" dirty="0"/>
          </a:p>
          <a:p>
            <a:r>
              <a:rPr lang="da-DK" dirty="0"/>
              <a:t>Selv højtaleren og mikrofonen fås nu som MEMS. Der er så en pris at betale mht. lyd kvalitet, og helt overordnet skal man naturligvis balancere kvalitet og omkostning i forhold til det produkt man ønsker at lave. </a:t>
            </a:r>
          </a:p>
          <a:p>
            <a:endParaRPr lang="da-DK" dirty="0"/>
          </a:p>
          <a:p>
            <a:r>
              <a:rPr lang="da-DK" dirty="0" err="1"/>
              <a:t>Micro:Bitten</a:t>
            </a:r>
            <a:r>
              <a:rPr lang="da-DK" dirty="0"/>
              <a:t> er ikke til at lave færdige produkter med, men et værktøj til at lære om sensorer og mikrocontrollere – og samtidigt et værktøj til hurtigt at bygge funktionsmodeller med. </a:t>
            </a:r>
          </a:p>
          <a:p>
            <a:endParaRPr lang="da-DK" dirty="0"/>
          </a:p>
          <a:p>
            <a:r>
              <a:rPr lang="da-DK" dirty="0"/>
              <a:t>Video om MEMS som klikbar link på figur med MEMS logo. – Kan evt. gives som hjemmeopgave.</a:t>
            </a:r>
          </a:p>
          <a:p>
            <a:r>
              <a:rPr lang="en-US" dirty="0">
                <a:hlinkClick r:id="rId3"/>
              </a:rPr>
              <a:t>The World Of Microscopic Machines – YouTube</a:t>
            </a:r>
            <a:endParaRPr lang="en-US" dirty="0"/>
          </a:p>
          <a:p>
            <a:endParaRPr lang="da-DK" dirty="0"/>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4</a:t>
            </a:fld>
            <a:endParaRPr lang="da-DK"/>
          </a:p>
        </p:txBody>
      </p:sp>
    </p:spTree>
    <p:extLst>
      <p:ext uri="{BB962C8B-B14F-4D97-AF65-F5344CB8AC3E}">
        <p14:creationId xmlns:p14="http://schemas.microsoft.com/office/powerpoint/2010/main" val="3654449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endParaRPr lang="da-DK"/>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40</a:t>
            </a:fld>
            <a:endParaRPr lang="da-DK"/>
          </a:p>
        </p:txBody>
      </p:sp>
    </p:spTree>
    <p:extLst>
      <p:ext uri="{BB962C8B-B14F-4D97-AF65-F5344CB8AC3E}">
        <p14:creationId xmlns:p14="http://schemas.microsoft.com/office/powerpoint/2010/main" val="296911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Eksempel man kan bruge til at perspektivere ud fra, hvis man synes</a:t>
            </a:r>
          </a:p>
          <a:p>
            <a:endParaRPr lang="da-DK" dirty="0"/>
          </a:p>
          <a:p>
            <a:r>
              <a:rPr lang="da-DK" dirty="0"/>
              <a:t>Kompasset brugt lang tid inden der blev fundet på at generere strøm.</a:t>
            </a:r>
          </a:p>
          <a:p>
            <a:endParaRPr lang="da-DK" dirty="0"/>
          </a:p>
          <a:p>
            <a:r>
              <a:rPr lang="da-DK" dirty="0"/>
              <a:t>Elektromagneter kan også bruges til maget.  (Og meget andet – Blandt andet induktion)</a:t>
            </a:r>
          </a:p>
          <a:p>
            <a:endParaRPr lang="da-DK" dirty="0"/>
          </a:p>
          <a:p>
            <a:r>
              <a:rPr lang="da-DK" dirty="0"/>
              <a:t>Nu lavet som MEMS der kan sættes på print.</a:t>
            </a:r>
          </a:p>
          <a:p>
            <a:endParaRPr lang="da-DK" dirty="0"/>
          </a:p>
          <a:p>
            <a:r>
              <a:rPr lang="da-DK" dirty="0"/>
              <a:t>Den der sidder på </a:t>
            </a:r>
            <a:r>
              <a:rPr lang="da-DK" dirty="0" err="1"/>
              <a:t>Micro:Bitten</a:t>
            </a:r>
            <a:r>
              <a:rPr lang="da-DK" dirty="0"/>
              <a:t> kan både måle et magnetfelt (og bruges til kompas) samt til at måle acceleration. Så man kan sige at de 2 naturkræfter: </a:t>
            </a:r>
            <a:r>
              <a:rPr lang="da-DK" dirty="0" err="1"/>
              <a:t>ElektroMagnetismen</a:t>
            </a:r>
            <a:r>
              <a:rPr lang="da-DK" dirty="0"/>
              <a:t> og Tyngdekræften; kan måles med den lille MEMS på Microbitten og laves om til elektriske signaler der igen laves om til digitale værdier som man kan behandle med kode i programmer. Så send lige en tanke til Ørsted og Newton; </a:t>
            </a:r>
            <a:r>
              <a:rPr lang="da-DK" dirty="0">
                <a:sym typeface="Wingdings" panose="05000000000000000000" pitchFamily="2" charset="2"/>
              </a:rPr>
              <a:t> samt alle de ingeniører der har gjort </a:t>
            </a:r>
            <a:r>
              <a:rPr lang="da-DK" dirty="0" err="1">
                <a:sym typeface="Wingdings" panose="05000000000000000000" pitchFamily="2" charset="2"/>
              </a:rPr>
              <a:t>MEMS’en</a:t>
            </a:r>
            <a:r>
              <a:rPr lang="da-DK" dirty="0">
                <a:sym typeface="Wingdings" panose="05000000000000000000" pitchFamily="2" charset="2"/>
              </a:rPr>
              <a:t> mulig.  </a:t>
            </a:r>
            <a:r>
              <a:rPr lang="da-DK" dirty="0"/>
              <a:t>  </a:t>
            </a:r>
          </a:p>
          <a:p>
            <a:endParaRPr lang="da-DK" dirty="0"/>
          </a:p>
          <a:p>
            <a:r>
              <a:rPr lang="da-DK" dirty="0"/>
              <a:t>Sådanne sensorer er der mange af i alle mulige produkter i dag. Fra smartphones til biler og i diverse produktionsudstyr.</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5</a:t>
            </a:fld>
            <a:endParaRPr lang="da-DK"/>
          </a:p>
        </p:txBody>
      </p:sp>
    </p:spTree>
    <p:extLst>
      <p:ext uri="{BB962C8B-B14F-4D97-AF65-F5344CB8AC3E}">
        <p14:creationId xmlns:p14="http://schemas.microsoft.com/office/powerpoint/2010/main" val="8921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pPr defTabSz="947867">
              <a:defRPr/>
            </a:pPr>
            <a:r>
              <a:rPr lang="da-DK" dirty="0"/>
              <a:t>Eksempel man kan bruge til at perspektivere ud fra, hvis man synes</a:t>
            </a:r>
          </a:p>
          <a:p>
            <a:endParaRPr lang="da-DK" dirty="0"/>
          </a:p>
          <a:p>
            <a:r>
              <a:rPr lang="da-DK" dirty="0"/>
              <a:t>Mikrofonen</a:t>
            </a:r>
          </a:p>
          <a:p>
            <a:endParaRPr lang="da-DK" dirty="0"/>
          </a:p>
          <a:p>
            <a:r>
              <a:rPr lang="da-DK" dirty="0"/>
              <a:t>Inden elektronikken så lavede Edison en tragt der med en nål kunne ridse i en lakcylinder og derved ‘optage’ lyd, som kunne afspilles igen gennem den samme tragt når lakvalsen blev roteret med samme nål i rillen!</a:t>
            </a:r>
          </a:p>
          <a:p>
            <a:endParaRPr lang="da-DK" dirty="0"/>
          </a:p>
          <a:p>
            <a:r>
              <a:rPr lang="da-DK" dirty="0"/>
              <a:t>Elektromagneten (induktion) også grundlag for at lave lyd om til elektriske signaler – Brugt til telefonen lige inden skiftet til år 1900!</a:t>
            </a:r>
          </a:p>
          <a:p>
            <a:endParaRPr lang="da-DK" dirty="0"/>
          </a:p>
          <a:p>
            <a:r>
              <a:rPr lang="da-DK" dirty="0"/>
              <a:t>Nu fås mikrofoner også som MEMS enheder der kan sættes på print plader (PCB’s) med samme proces teknologi som andre IC (integrerede kredse). </a:t>
            </a:r>
          </a:p>
          <a:p>
            <a:r>
              <a:rPr lang="da-DK" dirty="0"/>
              <a:t>Og med ganske fornuftig kvalitet.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6</a:t>
            </a:fld>
            <a:endParaRPr lang="da-DK"/>
          </a:p>
        </p:txBody>
      </p:sp>
    </p:spTree>
    <p:extLst>
      <p:ext uri="{BB962C8B-B14F-4D97-AF65-F5344CB8AC3E}">
        <p14:creationId xmlns:p14="http://schemas.microsoft.com/office/powerpoint/2010/main" val="4606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Eksempel man kan bruge til at perspektivere ud fra, hvis man synes</a:t>
            </a:r>
          </a:p>
          <a:p>
            <a:endParaRPr lang="da-DK" dirty="0"/>
          </a:p>
          <a:p>
            <a:r>
              <a:rPr lang="da-DK" dirty="0"/>
              <a:t>Højtaleren</a:t>
            </a:r>
          </a:p>
          <a:p>
            <a:endParaRPr lang="da-DK" dirty="0"/>
          </a:p>
          <a:p>
            <a:r>
              <a:rPr lang="da-DK" dirty="0"/>
              <a:t>Også inden den elektroniske forstærker – Hænderne op foran munden og råb – Så kan man høre det langt væk!</a:t>
            </a:r>
          </a:p>
          <a:p>
            <a:endParaRPr lang="da-DK" dirty="0"/>
          </a:p>
          <a:p>
            <a:r>
              <a:rPr lang="da-DK" dirty="0"/>
              <a:t>Igen i forbindelse med elektromagnetismen så også højtaleren (i princippet en omvendt mikrofon) der kan lave elektriske signaler om til lyd. </a:t>
            </a:r>
          </a:p>
          <a:p>
            <a:r>
              <a:rPr lang="da-DK" dirty="0"/>
              <a:t>Signalerne skal dog forstærkes for at det kan flytte nok luft til at man kan høre det. </a:t>
            </a:r>
          </a:p>
          <a:p>
            <a:endParaRPr lang="da-DK" dirty="0"/>
          </a:p>
          <a:p>
            <a:r>
              <a:rPr lang="da-DK" dirty="0"/>
              <a:t>Og selvom man nu kan få højtalere som MEMS, der kan monteres direkte på printkort (PCB) så er der grænser for hvor højt (og godt de kan spille). </a:t>
            </a:r>
          </a:p>
          <a:p>
            <a:endParaRPr lang="da-DK" dirty="0"/>
          </a:p>
          <a:p>
            <a:r>
              <a:rPr lang="da-DK" dirty="0"/>
              <a:t>Når man taler om </a:t>
            </a:r>
            <a:r>
              <a:rPr lang="da-DK" dirty="0" err="1"/>
              <a:t>earbuds</a:t>
            </a:r>
            <a:r>
              <a:rPr lang="da-DK" dirty="0"/>
              <a:t> – </a:t>
            </a:r>
            <a:r>
              <a:rPr lang="da-DK" dirty="0" err="1"/>
              <a:t>dvs</a:t>
            </a:r>
            <a:r>
              <a:rPr lang="da-DK" dirty="0"/>
              <a:t> når højtaleren kommer tæt på trommehinden er det en anden sag.</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7</a:t>
            </a:fld>
            <a:endParaRPr lang="da-DK"/>
          </a:p>
        </p:txBody>
      </p:sp>
    </p:spTree>
    <p:extLst>
      <p:ext uri="{BB962C8B-B14F-4D97-AF65-F5344CB8AC3E}">
        <p14:creationId xmlns:p14="http://schemas.microsoft.com/office/powerpoint/2010/main" val="1831806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err="1"/>
              <a:t>Micro:bitten</a:t>
            </a:r>
            <a:r>
              <a:rPr lang="da-DK" dirty="0"/>
              <a:t> har også indbygget en antenne og en ‘radio’ sender så man kan kommunikere trådløst mellem </a:t>
            </a:r>
            <a:r>
              <a:rPr lang="da-DK" dirty="0" err="1"/>
              <a:t>Micro:bit’s</a:t>
            </a:r>
            <a:r>
              <a:rPr lang="da-DK" dirty="0"/>
              <a:t>.</a:t>
            </a:r>
          </a:p>
          <a:p>
            <a:endParaRPr lang="da-DK" dirty="0"/>
          </a:p>
          <a:p>
            <a:r>
              <a:rPr lang="da-DK" dirty="0"/>
              <a:t>Der er mange slags trådløs kommunikation – Så her kan man tage en snak om det, men her er der tale om kommunikation mellem </a:t>
            </a:r>
            <a:r>
              <a:rPr lang="da-DK" dirty="0" err="1"/>
              <a:t>Micro:Bits</a:t>
            </a:r>
            <a:r>
              <a:rPr lang="da-DK" dirty="0"/>
              <a:t> med egen protokol</a:t>
            </a:r>
          </a:p>
          <a:p>
            <a:endParaRPr lang="da-DK" dirty="0"/>
          </a:p>
          <a:p>
            <a:r>
              <a:rPr lang="da-DK" dirty="0"/>
              <a:t>HW er forberedt på at kunne kommunikere via </a:t>
            </a:r>
            <a:r>
              <a:rPr lang="da-DK" dirty="0" err="1"/>
              <a:t>BlueTooth</a:t>
            </a:r>
            <a:r>
              <a:rPr lang="da-DK" dirty="0"/>
              <a:t>.</a:t>
            </a:r>
          </a:p>
          <a:p>
            <a:endParaRPr lang="da-DK" dirty="0"/>
          </a:p>
          <a:p>
            <a:r>
              <a:rPr lang="da-DK" dirty="0"/>
              <a:t>Til LYD-Kit og MicroPython benyttes en mindre krævende protokol, med en række grundlæggende funktioner, som er tilgængelige via radio biblioteksmodulet.</a:t>
            </a:r>
          </a:p>
          <a:p>
            <a:r>
              <a:rPr lang="da-DK" dirty="0"/>
              <a:t>Se: </a:t>
            </a:r>
            <a:r>
              <a:rPr lang="da-DK" dirty="0">
                <a:hlinkClick r:id="rId3"/>
              </a:rPr>
              <a:t>BBC micro:bit MicroPython </a:t>
            </a:r>
            <a:r>
              <a:rPr lang="da-DK" dirty="0" err="1">
                <a:hlinkClick r:id="rId3"/>
              </a:rPr>
              <a:t>documentation</a:t>
            </a:r>
            <a:r>
              <a:rPr lang="da-DK" dirty="0">
                <a:hlinkClick r:id="rId3"/>
              </a:rPr>
              <a:t> — BBC micro:bit MicroPython 1.0.1 </a:t>
            </a:r>
            <a:r>
              <a:rPr lang="da-DK" dirty="0" err="1">
                <a:hlinkClick r:id="rId3"/>
              </a:rPr>
              <a:t>documentation</a:t>
            </a:r>
            <a:r>
              <a:rPr lang="da-DK" dirty="0">
                <a:hlinkClick r:id="rId3"/>
              </a:rPr>
              <a:t> (microbit-micropython.readthedocs.io)</a:t>
            </a:r>
            <a:endParaRPr lang="da-DK" dirty="0"/>
          </a:p>
          <a:p>
            <a:r>
              <a:rPr lang="da-DK" dirty="0"/>
              <a:t>(Bemærk både afsnittet i </a:t>
            </a:r>
            <a:r>
              <a:rPr lang="da-DK" dirty="0" err="1"/>
              <a:t>Tutorials</a:t>
            </a:r>
            <a:r>
              <a:rPr lang="da-DK" dirty="0"/>
              <a:t> og i API under label Radio)</a:t>
            </a:r>
          </a:p>
          <a:p>
            <a:r>
              <a:rPr lang="da-DK" dirty="0"/>
              <a:t>Der er klikbar link til </a:t>
            </a:r>
            <a:r>
              <a:rPr lang="da-DK" dirty="0" err="1"/>
              <a:t>tutorial</a:t>
            </a:r>
            <a:r>
              <a:rPr lang="da-DK" dirty="0"/>
              <a:t> på billedet til venstre og til API til højre – men igen bedre at vise det direkte i dokumentationen.</a:t>
            </a:r>
          </a:p>
          <a:p>
            <a:endParaRPr lang="da-DK" dirty="0"/>
          </a:p>
          <a:p>
            <a:r>
              <a:rPr lang="da-DK" dirty="0"/>
              <a:t>De næste slides viser hvordan man kan introducere det til eleverne – Men igen så er der flere måder at gribe det an på. </a:t>
            </a:r>
          </a:p>
          <a:p>
            <a:endParaRPr lang="da-DK" dirty="0"/>
          </a:p>
          <a:p>
            <a:r>
              <a:rPr lang="da-DK" dirty="0"/>
              <a:t>Radio introduceres fordi den bruges i de færdige kodeeksempler der er lavet til Spor 2 og 4 i LYD-Kit.</a:t>
            </a:r>
          </a:p>
          <a:p>
            <a:endParaRPr lang="da-DK" dirty="0"/>
          </a:p>
          <a:p>
            <a:r>
              <a:rPr lang="da-DK" dirty="0"/>
              <a:t>Man kan bruge de færdige kode eksempler uden at kende til koden, men for dem som vil dybere er eksemplerne i de følgende slides tænkt som en introduktion.</a:t>
            </a:r>
          </a:p>
          <a:p>
            <a:endParaRPr lang="da-DK" dirty="0"/>
          </a:p>
          <a:p>
            <a:r>
              <a:rPr lang="da-DK" dirty="0"/>
              <a:t>Igen så husk opslagsværket – søg med radio</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CCAD5874-C893-49E1-9821-B5135A5FBFD7}" type="slidenum">
              <a:rPr lang="da-DK" smtClean="0"/>
              <a:t>8</a:t>
            </a:fld>
            <a:endParaRPr lang="da-DK"/>
          </a:p>
        </p:txBody>
      </p:sp>
    </p:spTree>
    <p:extLst>
      <p:ext uri="{BB962C8B-B14F-4D97-AF65-F5344CB8AC3E}">
        <p14:creationId xmlns:p14="http://schemas.microsoft.com/office/powerpoint/2010/main" val="29242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7" y="4925408"/>
            <a:ext cx="5683250" cy="4029879"/>
          </a:xfrm>
          <a:prstGeom prst="rect">
            <a:avLst/>
          </a:prstGeom>
        </p:spPr>
        <p:txBody>
          <a:bodyPr/>
          <a:lstStyle/>
          <a:p>
            <a:r>
              <a:rPr lang="da-DK" dirty="0"/>
              <a:t>Man kan bruge de færdige kode eksempler  i Spor 2 uden at kende til koden.</a:t>
            </a:r>
          </a:p>
          <a:p>
            <a:endParaRPr lang="da-DK" dirty="0"/>
          </a:p>
          <a:p>
            <a:r>
              <a:rPr lang="da-DK" dirty="0"/>
              <a:t>Modul B i Spor 1 er for dem som vil dybere.</a:t>
            </a:r>
          </a:p>
          <a:p>
            <a:endParaRPr lang="da-DK" dirty="0"/>
          </a:p>
          <a:p>
            <a:r>
              <a:rPr lang="da-DK" dirty="0"/>
              <a:t>Eksemplet i disse slides er tænkt som en basal introduktion, hvor eleverne kan få en basis forståelse for timing, og adressering, så de kan lave kommunikation indenfor en gruppe af </a:t>
            </a:r>
            <a:r>
              <a:rPr lang="da-DK" dirty="0" err="1"/>
              <a:t>Micro:bits</a:t>
            </a:r>
            <a:r>
              <a:rPr lang="da-DK" dirty="0"/>
              <a:t> uden at de forstyrrer andre i samme lokale. </a:t>
            </a:r>
          </a:p>
          <a:p>
            <a:endParaRPr lang="da-DK" dirty="0"/>
          </a:p>
          <a:p>
            <a:r>
              <a:rPr lang="da-DK" dirty="0"/>
              <a:t>For at holde det enkelt benytter eksemplerne her og de færdige programkoder i LYD-Kit Spor 2 bare kanal parameteren til at adskille grupper af </a:t>
            </a:r>
            <a:r>
              <a:rPr lang="da-DK" dirty="0" err="1"/>
              <a:t>Micro:Bits</a:t>
            </a:r>
            <a:r>
              <a:rPr lang="da-DK" dirty="0"/>
              <a:t>, selvom der er flere lag i adresseringen på radio der kunne bruges (se </a:t>
            </a:r>
            <a:r>
              <a:rPr lang="da-DK" dirty="0" err="1"/>
              <a:t>address</a:t>
            </a:r>
            <a:r>
              <a:rPr lang="da-DK" dirty="0"/>
              <a:t> og </a:t>
            </a:r>
            <a:r>
              <a:rPr lang="da-DK" dirty="0" err="1"/>
              <a:t>group</a:t>
            </a:r>
            <a:r>
              <a:rPr lang="da-DK" dirty="0"/>
              <a:t> som andre parametre man kan bruge i kaldet til </a:t>
            </a:r>
            <a:r>
              <a:rPr lang="da-DK" dirty="0" err="1"/>
              <a:t>radio.config</a:t>
            </a:r>
            <a:r>
              <a:rPr lang="da-DK" dirty="0"/>
              <a:t>() i API beskrivelsen).</a:t>
            </a:r>
          </a:p>
          <a:p>
            <a:endParaRPr lang="da-DK" dirty="0"/>
          </a:p>
          <a:p>
            <a:r>
              <a:rPr lang="da-DK" dirty="0"/>
              <a:t>Lad alle elever i klassen med hver deres Micro:bit koblet til deres PC/MAC loade eller indtaste koden i slide. </a:t>
            </a:r>
          </a:p>
          <a:p>
            <a:r>
              <a:rPr lang="da-DK" dirty="0"/>
              <a:t>Forklar den kort.</a:t>
            </a:r>
          </a:p>
          <a:p>
            <a:endParaRPr lang="da-DK" dirty="0"/>
          </a:p>
          <a:p>
            <a:r>
              <a:rPr lang="da-DK" dirty="0"/>
              <a:t>Lav så eksempler på sender, som vist på de næste slides. </a:t>
            </a:r>
          </a:p>
          <a:p>
            <a:r>
              <a:rPr lang="da-DK" dirty="0"/>
              <a:t>Spørg om forventning til det eleverne modtager og kør sender delen fra lærer PC/MAC på storskærm. </a:t>
            </a:r>
          </a:p>
          <a:p>
            <a:endParaRPr lang="da-DK" dirty="0"/>
          </a:p>
          <a:p>
            <a:r>
              <a:rPr lang="da-DK" dirty="0"/>
              <a:t>BEMÆRK: Linjen ”from </a:t>
            </a:r>
            <a:r>
              <a:rPr lang="da-DK" dirty="0" err="1"/>
              <a:t>microbit</a:t>
            </a:r>
            <a:r>
              <a:rPr lang="da-DK" dirty="0"/>
              <a:t> import *” er ikke nødvendig i radio eksemplerne, da der ikke bruges funktioner/metoder fra Micro:bit biblioteket/modulet, men er taget med for at holde konsistens med eksemplerne fra Modul A, og for at gøre det enkelt når der skiftes over til at lave blandede funktioner.</a:t>
            </a:r>
          </a:p>
          <a:p>
            <a:r>
              <a:rPr lang="da-DK" dirty="0"/>
              <a:t>  </a:t>
            </a:r>
          </a:p>
        </p:txBody>
      </p:sp>
      <p:sp>
        <p:nvSpPr>
          <p:cNvPr id="4" name="Pladsholder til slidenummer 3"/>
          <p:cNvSpPr>
            <a:spLocks noGrp="1"/>
          </p:cNvSpPr>
          <p:nvPr>
            <p:ph type="sldNum" sz="quarter" idx="5"/>
          </p:nvPr>
        </p:nvSpPr>
        <p:spPr>
          <a:xfrm>
            <a:off x="4023993" y="9721107"/>
            <a:ext cx="3078427" cy="513507"/>
          </a:xfrm>
          <a:prstGeom prst="rect">
            <a:avLst/>
          </a:prstGeom>
        </p:spPr>
        <p:txBody>
          <a:bodyPr/>
          <a:lstStyle/>
          <a:p>
            <a:fld id="{E11E4CBE-378A-4374-9B34-1B2E7B2BA8BA}" type="slidenum">
              <a:rPr lang="da-DK" smtClean="0"/>
              <a:t>9</a:t>
            </a:fld>
            <a:endParaRPr lang="da-DK"/>
          </a:p>
        </p:txBody>
      </p:sp>
    </p:spTree>
    <p:extLst>
      <p:ext uri="{BB962C8B-B14F-4D97-AF65-F5344CB8AC3E}">
        <p14:creationId xmlns:p14="http://schemas.microsoft.com/office/powerpoint/2010/main" val="408660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5F62F-7015-4A48-9790-BA0E1D2AB18D}"/>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BD075047-FBC6-45D6-8E54-B5D75C680C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43A447AE-AB76-49BF-B6B7-4A0A9F31EC9E}"/>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E63BCA3D-34B3-4100-9026-3C767A14817A}"/>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793DAFA-E58C-4267-AC10-C953DBA63721}"/>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14227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05156-4560-4316-853D-8BB3E625781A}"/>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84F621E2-1D5D-49C6-8B00-2BBB5F80196F}"/>
              </a:ext>
            </a:extLst>
          </p:cNvPr>
          <p:cNvSpPr>
            <a:spLocks noGrp="1"/>
          </p:cNvSpPr>
          <p:nvPr>
            <p:ph type="body" orient="vert" idx="1"/>
          </p:nvPr>
        </p:nvSpPr>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48D07EB-770D-4B46-B077-3ED37D65CB25}"/>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5617D84D-81AC-4B24-A04E-47F1843F76A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4C522BEB-90C1-4906-B7BE-7C4D551BC79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6693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1BF38ACC-E0E8-4801-ACC0-C434F6942D64}"/>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7DC2B06C-8977-4C04-9694-E5FDAE2C470B}"/>
              </a:ext>
            </a:extLst>
          </p:cNvPr>
          <p:cNvSpPr>
            <a:spLocks noGrp="1"/>
          </p:cNvSpPr>
          <p:nvPr>
            <p:ph type="body" orient="vert" idx="1"/>
          </p:nvPr>
        </p:nvSpPr>
        <p:spPr>
          <a:xfrm>
            <a:off x="838200" y="365125"/>
            <a:ext cx="7734300" cy="5811838"/>
          </a:xfrm>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7DC23E7-1ED8-49BC-8B6B-3C7353CA00EB}"/>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25F7FDA9-004E-4EC9-88E8-6A71BCDBA95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234EEFE-43FD-4F24-9141-EC33DC1FAEE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5452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B6D97-1139-4D28-B9C1-A144A87280AF}"/>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4CE0B24D-0B79-4697-B32C-1E1AFC571E20}"/>
              </a:ext>
            </a:extLst>
          </p:cNvPr>
          <p:cNvSpPr>
            <a:spLocks noGrp="1"/>
          </p:cNvSpPr>
          <p:nvPr>
            <p:ph idx="1"/>
          </p:nvPr>
        </p:nvSpPr>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1B16558-08CE-42F0-AACA-1E426F0B25D5}"/>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CC17D425-3EF9-40D9-A8AA-9EF690E98ED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64C7526-E127-4506-AB73-02D7F54737B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5215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D9EE5-EA2A-4F3E-BFA8-33A9A8DC94CF}"/>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4853C25F-169F-49EF-9508-126148CB9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Rediger teksttypografien i masteren</a:t>
            </a:r>
          </a:p>
        </p:txBody>
      </p:sp>
      <p:sp>
        <p:nvSpPr>
          <p:cNvPr id="4" name="Pladsholder til dato 3">
            <a:extLst>
              <a:ext uri="{FF2B5EF4-FFF2-40B4-BE49-F238E27FC236}">
                <a16:creationId xmlns:a16="http://schemas.microsoft.com/office/drawing/2014/main" id="{C11C73D8-EF28-4015-BCB9-706018E07A93}"/>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409324F4-C32E-407B-98E1-DB5D2D2396E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08FA566-5B54-4FB8-A353-4BE1384916E2}"/>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68785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596CB-E9AC-4981-8F37-D988AD471C68}"/>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F478FB0A-0E5A-4693-9C45-F433769E3388}"/>
              </a:ext>
            </a:extLst>
          </p:cNvPr>
          <p:cNvSpPr>
            <a:spLocks noGrp="1"/>
          </p:cNvSpPr>
          <p:nvPr>
            <p:ph sz="half" idx="1"/>
          </p:nvPr>
        </p:nvSpPr>
        <p:spPr>
          <a:xfrm>
            <a:off x="838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9F4E1BD-0B73-4B6F-B49C-06860224FA33}"/>
              </a:ext>
            </a:extLst>
          </p:cNvPr>
          <p:cNvSpPr>
            <a:spLocks noGrp="1"/>
          </p:cNvSpPr>
          <p:nvPr>
            <p:ph sz="half" idx="2"/>
          </p:nvPr>
        </p:nvSpPr>
        <p:spPr>
          <a:xfrm>
            <a:off x="6172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49176E86-5141-4A19-89CB-EDA2670A8E5E}"/>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6" name="Pladsholder til sidefod 5">
            <a:extLst>
              <a:ext uri="{FF2B5EF4-FFF2-40B4-BE49-F238E27FC236}">
                <a16:creationId xmlns:a16="http://schemas.microsoft.com/office/drawing/2014/main" id="{707A178D-D25A-43D8-BA24-6DB14315E82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1C3C5B3-5543-4E36-9621-120E071BC10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81759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24708-1C5B-4810-91AF-D7DAC626AEC7}"/>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187D7734-0798-4118-8B8F-C9D645E47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4" name="Pladsholder til indhold 3">
            <a:extLst>
              <a:ext uri="{FF2B5EF4-FFF2-40B4-BE49-F238E27FC236}">
                <a16:creationId xmlns:a16="http://schemas.microsoft.com/office/drawing/2014/main" id="{2EFF66B5-0D75-4056-99DB-ACA91C7610A3}"/>
              </a:ext>
            </a:extLst>
          </p:cNvPr>
          <p:cNvSpPr>
            <a:spLocks noGrp="1"/>
          </p:cNvSpPr>
          <p:nvPr>
            <p:ph sz="half" idx="2"/>
          </p:nvPr>
        </p:nvSpPr>
        <p:spPr>
          <a:xfrm>
            <a:off x="839788" y="2505075"/>
            <a:ext cx="5157787"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09802EB5-6FB4-4C8E-8483-C07611E6D2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6" name="Pladsholder til indhold 5">
            <a:extLst>
              <a:ext uri="{FF2B5EF4-FFF2-40B4-BE49-F238E27FC236}">
                <a16:creationId xmlns:a16="http://schemas.microsoft.com/office/drawing/2014/main" id="{2C5C0D27-3BD4-496A-9AA0-130F23D9C55F}"/>
              </a:ext>
            </a:extLst>
          </p:cNvPr>
          <p:cNvSpPr>
            <a:spLocks noGrp="1"/>
          </p:cNvSpPr>
          <p:nvPr>
            <p:ph sz="quarter" idx="4"/>
          </p:nvPr>
        </p:nvSpPr>
        <p:spPr>
          <a:xfrm>
            <a:off x="6172200" y="2505075"/>
            <a:ext cx="5183188"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46D545FA-62D3-479E-8E43-6F931E1BAEE9}"/>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8" name="Pladsholder til sidefod 7">
            <a:extLst>
              <a:ext uri="{FF2B5EF4-FFF2-40B4-BE49-F238E27FC236}">
                <a16:creationId xmlns:a16="http://schemas.microsoft.com/office/drawing/2014/main" id="{E31F39E4-BD73-4AA2-9031-966D04587F63}"/>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30B2EDDC-69B0-4555-8769-12D17C461BB4}"/>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85543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5252D-C38B-4239-B0B5-9BF5316AEAA7}"/>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E9434E8F-F325-4295-B7CD-7DEF125AB194}"/>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4" name="Pladsholder til sidefod 3">
            <a:extLst>
              <a:ext uri="{FF2B5EF4-FFF2-40B4-BE49-F238E27FC236}">
                <a16:creationId xmlns:a16="http://schemas.microsoft.com/office/drawing/2014/main" id="{4008404A-7C58-475C-AB8C-CFD5FD6FEF3E}"/>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99009A32-A98C-4897-B11E-DE4CB22F67C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341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A8AE6FAC-899A-4997-AE65-C364676CC2BF}"/>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3" name="Pladsholder til sidefod 2">
            <a:extLst>
              <a:ext uri="{FF2B5EF4-FFF2-40B4-BE49-F238E27FC236}">
                <a16:creationId xmlns:a16="http://schemas.microsoft.com/office/drawing/2014/main" id="{C0B62DB9-577E-4226-8816-47286D4DF77F}"/>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6C7F1DC7-27FE-4A25-A9BE-15FA7D81473E}"/>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64468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CEF94-488C-48B2-B38D-907A5BE45259}"/>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881FDF8-00AA-4642-B4CC-15AA77A19F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E203C35-99A9-4CA0-BE98-BFC194A0E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32BB2DB1-6041-4A31-A7C8-71C1E5E3F9D1}"/>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6" name="Pladsholder til sidefod 5">
            <a:extLst>
              <a:ext uri="{FF2B5EF4-FFF2-40B4-BE49-F238E27FC236}">
                <a16:creationId xmlns:a16="http://schemas.microsoft.com/office/drawing/2014/main" id="{14922539-5585-4881-90DE-DFABAAA5B699}"/>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4E72467-8AC0-4475-BEAD-83B6D2BC355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723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20754-2FD8-4843-90E3-1BECCB4CABA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55BBF32F-EB10-4E52-9EBE-E7FB7BB95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A7E5B8A6-E07A-4E36-8F70-786808EE6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59B0110F-1FA0-4D7F-9425-7C0475D73B95}"/>
              </a:ext>
            </a:extLst>
          </p:cNvPr>
          <p:cNvSpPr>
            <a:spLocks noGrp="1"/>
          </p:cNvSpPr>
          <p:nvPr>
            <p:ph type="dt" sz="half" idx="10"/>
          </p:nvPr>
        </p:nvSpPr>
        <p:spPr/>
        <p:txBody>
          <a:bodyPr/>
          <a:lstStyle/>
          <a:p>
            <a:fld id="{7E54BCC3-2982-4CED-B5AC-72E0BF5731A3}" type="datetimeFigureOut">
              <a:rPr lang="da-DK" smtClean="0"/>
              <a:t>25-02-2022</a:t>
            </a:fld>
            <a:endParaRPr lang="da-DK"/>
          </a:p>
        </p:txBody>
      </p:sp>
      <p:sp>
        <p:nvSpPr>
          <p:cNvPr id="6" name="Pladsholder til sidefod 5">
            <a:extLst>
              <a:ext uri="{FF2B5EF4-FFF2-40B4-BE49-F238E27FC236}">
                <a16:creationId xmlns:a16="http://schemas.microsoft.com/office/drawing/2014/main" id="{92BA3CCB-E57D-4EE6-82A7-CF1798D49186}"/>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D746C4D0-668F-43A9-BD9B-E3EA6A6D45ED}"/>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5516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8A948882-6AAF-48FF-9D3B-EB67F063A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AC0B331D-BEF7-49DF-9F0C-335AA91C44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D01C168-B87A-4564-9937-FA10AF81F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4BCC3-2982-4CED-B5AC-72E0BF5731A3}" type="datetimeFigureOut">
              <a:rPr lang="da-DK" smtClean="0"/>
              <a:t>25-02-2022</a:t>
            </a:fld>
            <a:endParaRPr lang="da-DK"/>
          </a:p>
        </p:txBody>
      </p:sp>
      <p:sp>
        <p:nvSpPr>
          <p:cNvPr id="5" name="Pladsholder til sidefod 4">
            <a:extLst>
              <a:ext uri="{FF2B5EF4-FFF2-40B4-BE49-F238E27FC236}">
                <a16:creationId xmlns:a16="http://schemas.microsoft.com/office/drawing/2014/main" id="{21605F23-E848-4D69-AA47-AA0AB90196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2BFE847F-691D-4923-AFE6-8BEC135C0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BA0D4-B4D2-485E-B790-3E114F416B06}" type="slidenum">
              <a:rPr lang="da-DK" smtClean="0"/>
              <a:t>‹nr.›</a:t>
            </a:fld>
            <a:endParaRPr lang="da-DK"/>
          </a:p>
        </p:txBody>
      </p:sp>
    </p:spTree>
    <p:extLst>
      <p:ext uri="{BB962C8B-B14F-4D97-AF65-F5344CB8AC3E}">
        <p14:creationId xmlns:p14="http://schemas.microsoft.com/office/powerpoint/2010/main" val="341883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microbit-micropython.readthedocs.io/en/v2-docs/radio.html?highlight=radio%20config#radio.confi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www.w3schools.com/python/python_dictionaries.as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Input/Output%20Pins%20&#8212;%20BBC%20micro:bit%20MicroPython%201.0.1%20documentation%20(microbit-micropython.readthedocs.io)" TargetMode="External"/><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hyperlink" Target="https://tech.microbit.org/hardware/edgeconnector/#edge-connector-pins"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microbit-micropython.readthedocs.io/en/v2-docs/tutorials/io.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hyperlink" Target="https://www.w3schools.com/python/python_operators.as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tech.microbit.org/hardware/edgeconnector/#edge-connector-pins" TargetMode="External"/><Relationship Id="rId5" Type="http://schemas.openxmlformats.org/officeDocument/2006/relationships/image" Target="../media/image4.png"/><Relationship Id="rId4" Type="http://schemas.openxmlformats.org/officeDocument/2006/relationships/hyperlink" Target="https://tech.microbit.org/hardware/"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python/python_operators.asp"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4-cq70KFxhc" TargetMode="External"/><Relationship Id="rId3" Type="http://schemas.openxmlformats.org/officeDocument/2006/relationships/image" Target="../media/image46.png"/><Relationship Id="rId7" Type="http://schemas.openxmlformats.org/officeDocument/2006/relationships/image" Target="../media/image1.png"/><Relationship Id="rId12" Type="http://schemas.openxmlformats.org/officeDocument/2006/relationships/hyperlink" Target="https://www.youtube.com/watch?v=-4_AezaN9Go"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1.png"/><Relationship Id="rId5" Type="http://schemas.openxmlformats.org/officeDocument/2006/relationships/image" Target="../media/image48.jpeg"/><Relationship Id="rId10" Type="http://schemas.openxmlformats.org/officeDocument/2006/relationships/image" Target="../media/image50.png"/><Relationship Id="rId4" Type="http://schemas.openxmlformats.org/officeDocument/2006/relationships/image" Target="../media/image47.jpeg"/><Relationship Id="rId9" Type="http://schemas.openxmlformats.org/officeDocument/2006/relationships/hyperlink" Target="https://www.youtube.com/watch?v=P_aBx44b2Q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hyperlink" Target="https://tech.microbit.org/hardware/edgeconnector/#uncoupling-default-functionality" TargetMode="External"/><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1.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1mINx_Sw58A" TargetMode="External"/><Relationship Id="rId3" Type="http://schemas.openxmlformats.org/officeDocument/2006/relationships/image" Target="../media/image65.jpe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hyperlink" Target="https://www.dk.endress.com/da/Mediecenter/Nyheder/temperatur-sensor-kalibrering" TargetMode="External"/><Relationship Id="rId4" Type="http://schemas.openxmlformats.org/officeDocument/2006/relationships/image" Target="../media/image66.jpe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shop.pimoroni.com/products/enviro-bit" TargetMode="External"/><Relationship Id="rId7" Type="http://schemas.openxmlformats.org/officeDocument/2006/relationships/hyperlink" Target="https://kitronik.co.uk/products/inventors-kit-for-the-bbc-micro-bi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gethacking.com/collections/microbit/products/micro-bit-tinker-kit" TargetMode="External"/><Relationship Id="rId4" Type="http://schemas.openxmlformats.org/officeDocument/2006/relationships/image" Target="../media/image6.png"/><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hyperlink" Target="https://www.podconsultsbutik.dk/servo-lite-board-til-move-mini" TargetMode="External"/><Relationship Id="rId13"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4.png"/><Relationship Id="rId12" Type="http://schemas.openxmlformats.org/officeDocument/2006/relationships/hyperlink" Target="https://kitronik.co.uk/blogs/resources/servos-brief-guide"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8.png"/><Relationship Id="rId10" Type="http://schemas.openxmlformats.org/officeDocument/2006/relationships/hyperlink" Target="https://www.podconsultsbutik.dk/servo-til-micro-bit" TargetMode="External"/><Relationship Id="rId4" Type="http://schemas.openxmlformats.org/officeDocument/2006/relationships/hyperlink" Target="https://support.microbit.org/support/solutions/articles/19000101864-using-a-servo-with-the-micro-bit" TargetMode="External"/><Relationship Id="rId9" Type="http://schemas.openxmlformats.org/officeDocument/2006/relationships/image" Target="../media/image75.png"/><Relationship Id="rId14" Type="http://schemas.openxmlformats.org/officeDocument/2006/relationships/hyperlink" Target="https://www.jameco.com/Jameco/workshop/Howitworks/how-servo-motors-work.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hyperlink" Target="https://microbit-micropython.readthedocs.io/en/v2-docs/pin.html" TargetMode="External"/><Relationship Id="rId4" Type="http://schemas.openxmlformats.org/officeDocument/2006/relationships/hyperlink" Target="https://tech.microbit.org/hardware/edgeconnector/#edge-connector-pins"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hyperlink" Target="https://www.youtube.com/watch?v=GQLED3gmONg" TargetMode="External"/><Relationship Id="rId7"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26.png"/><Relationship Id="rId10" Type="http://schemas.openxmlformats.org/officeDocument/2006/relationships/image" Target="../media/image71.png"/><Relationship Id="rId4" Type="http://schemas.openxmlformats.org/officeDocument/2006/relationships/image" Target="../media/image83.png"/><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robotic-controls.com/learn/arduino/pulse-width-modulation-analogwrite" TargetMode="External"/><Relationship Id="rId5" Type="http://schemas.openxmlformats.org/officeDocument/2006/relationships/image" Target="../media/image88.gif"/><Relationship Id="rId4" Type="http://schemas.openxmlformats.org/officeDocument/2006/relationships/hyperlink" Target="https://www.electronicwings.com/nodemcu/nodemcu-pwm-with-arduino-ide"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elecfreaks.com/micro-bit-tinker-kit.html" TargetMode="External"/><Relationship Id="rId13" Type="http://schemas.openxmlformats.org/officeDocument/2006/relationships/hyperlink" Target="https://microbit-micropython.readthedocs.io/en/v2-docs/radio.html?highlight=radio" TargetMode="External"/><Relationship Id="rId3" Type="http://schemas.openxmlformats.org/officeDocument/2006/relationships/hyperlink" Target="https://www.w3schools.com/python/" TargetMode="External"/><Relationship Id="rId7" Type="http://schemas.openxmlformats.org/officeDocument/2006/relationships/hyperlink" Target="https://kitronik.co.uk/products/inventors-kit-for-the-bbc-micro-bit" TargetMode="External"/><Relationship Id="rId12" Type="http://schemas.openxmlformats.org/officeDocument/2006/relationships/hyperlink" Target="https://microbit-micropython.readthedocs.io/en/v2-docs/tutorials/radio.html" TargetMode="External"/><Relationship Id="rId2" Type="http://schemas.openxmlformats.org/officeDocument/2006/relationships/notesSlide" Target="../notesSlides/notesSlide39.xm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tech.microbit.org/hardware/edgeconnector/#edge-connector-pins" TargetMode="External"/><Relationship Id="rId11" Type="http://schemas.openxmlformats.org/officeDocument/2006/relationships/hyperlink" Target="https://www.youtube.com/watch?v=iPGpoUN29zk&amp;t=3s" TargetMode="External"/><Relationship Id="rId5" Type="http://schemas.openxmlformats.org/officeDocument/2006/relationships/hyperlink" Target="https://tech.microbit.org/hardware/" TargetMode="External"/><Relationship Id="rId15" Type="http://schemas.openxmlformats.org/officeDocument/2006/relationships/hyperlink" Target="https://www.w3schools.com/python/python_dictionaries.asp" TargetMode="External"/><Relationship Id="rId10" Type="http://schemas.openxmlformats.org/officeDocument/2006/relationships/hyperlink" Target="https://en.wikipedia.org/wiki/Surface-mount_technology" TargetMode="External"/><Relationship Id="rId4" Type="http://schemas.openxmlformats.org/officeDocument/2006/relationships/hyperlink" Target="https://microbit-micropython.readthedocs.io/en/v2-docs/" TargetMode="External"/><Relationship Id="rId9" Type="http://schemas.openxmlformats.org/officeDocument/2006/relationships/hyperlink" Target="https://shop.pimoroni.com/products/enviro-bit" TargetMode="External"/><Relationship Id="rId14" Type="http://schemas.openxmlformats.org/officeDocument/2006/relationships/hyperlink" Target="https://microbit-micropython.readthedocs.io/en/v2-docs/radio.html?highlight=radio%20config#radio.confi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12.jpeg"/><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hyperlink" Target="https://www.youtube.com/watch?v=iPGpoUN29zk&amp;t=3s" TargetMode="External"/><Relationship Id="rId5" Type="http://schemas.openxmlformats.org/officeDocument/2006/relationships/image" Target="../media/image10.jpeg"/><Relationship Id="rId10" Type="http://schemas.openxmlformats.org/officeDocument/2006/relationships/image" Target="../media/image14.png"/><Relationship Id="rId4" Type="http://schemas.openxmlformats.org/officeDocument/2006/relationships/image" Target="../media/image9.jpeg"/><Relationship Id="rId9" Type="http://schemas.openxmlformats.org/officeDocument/2006/relationships/hyperlink" Target="https://en.wikipedia.org/wiki/Surface-mount_technology"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4_AezaN9Go" TargetMode="External"/><Relationship Id="rId13" Type="http://schemas.openxmlformats.org/officeDocument/2006/relationships/hyperlink" Target="https://www.podconsultsbutik.dk/servo-til-micro-bit" TargetMode="External"/><Relationship Id="rId18" Type="http://schemas.openxmlformats.org/officeDocument/2006/relationships/hyperlink" Target="https://robotic-controls.com/learn/arduino/pulse-width-modulation-analogwrite" TargetMode="External"/><Relationship Id="rId3" Type="http://schemas.openxmlformats.org/officeDocument/2006/relationships/hyperlink" Target="https://microbit-micropython.readthedocs.io/en/v2-docs/tutorials/io.html" TargetMode="External"/><Relationship Id="rId7" Type="http://schemas.openxmlformats.org/officeDocument/2006/relationships/hyperlink" Target="https://www.youtube.com/watch?v=4-cq70KFxhc" TargetMode="External"/><Relationship Id="rId12" Type="http://schemas.openxmlformats.org/officeDocument/2006/relationships/hyperlink" Target="https://www.podconsultsbutik.dk/servo-lite-board-til-move-mini" TargetMode="External"/><Relationship Id="rId17" Type="http://schemas.openxmlformats.org/officeDocument/2006/relationships/hyperlink" Target="https://www.electronicwings.com/nodemcu/nodemcu-pwm-with-arduino-ide" TargetMode="External"/><Relationship Id="rId2" Type="http://schemas.openxmlformats.org/officeDocument/2006/relationships/notesSlide" Target="../notesSlides/notesSlide40.xml"/><Relationship Id="rId16" Type="http://schemas.openxmlformats.org/officeDocument/2006/relationships/hyperlink" Target="https://www.youtube.com/watch?v=GQLED3gmONg" TargetMode="External"/><Relationship Id="rId1" Type="http://schemas.openxmlformats.org/officeDocument/2006/relationships/slideLayout" Target="../slideLayouts/slideLayout7.xml"/><Relationship Id="rId6" Type="http://schemas.openxmlformats.org/officeDocument/2006/relationships/hyperlink" Target="https://www.youtube.com/watch?v=P_aBx44b2QY" TargetMode="External"/><Relationship Id="rId11" Type="http://schemas.openxmlformats.org/officeDocument/2006/relationships/hyperlink" Target="https://support.microbit.org/support/solutions/articles/19000101864-using-a-servo-with-the-micro-bit" TargetMode="External"/><Relationship Id="rId5" Type="http://schemas.openxmlformats.org/officeDocument/2006/relationships/hyperlink" Target="https://www.w3schools.com/python/python_operators.asp" TargetMode="External"/><Relationship Id="rId15" Type="http://schemas.openxmlformats.org/officeDocument/2006/relationships/hyperlink" Target="https://kitronik.co.uk/blogs/resources/servos-brief-guide" TargetMode="External"/><Relationship Id="rId10" Type="http://schemas.openxmlformats.org/officeDocument/2006/relationships/hyperlink" Target="https://www.dk.endress.com/da/Mediecenter/Nyheder/temperatur-sensor-kalibrering" TargetMode="External"/><Relationship Id="rId19" Type="http://schemas.openxmlformats.org/officeDocument/2006/relationships/image" Target="../media/image1.png"/><Relationship Id="rId4" Type="http://schemas.openxmlformats.org/officeDocument/2006/relationships/hyperlink" Target="https://microbit-micropython.readthedocs.io/en/v2-docs/pin.html" TargetMode="External"/><Relationship Id="rId9" Type="http://schemas.openxmlformats.org/officeDocument/2006/relationships/hyperlink" Target="https://www.youtube.com/watch?v=1mINx_Sw58A" TargetMode="External"/><Relationship Id="rId14" Type="http://schemas.openxmlformats.org/officeDocument/2006/relationships/hyperlink" Target="https://www.jameco.com/Jameco/workshop/Howitworks/how-servo-motors-work.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7.pn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microbit-micropython.readthedocs.io/en/v2-docs/tutorials/radio.html" TargetMode="External"/><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microbit-micropython.readthedocs.io/en/v2-docs/radio.html?highlight=radio" TargetMode="External"/><Relationship Id="rId5" Type="http://schemas.openxmlformats.org/officeDocument/2006/relationships/image" Target="../media/image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FEE258-8EDE-4A5D-B529-BB9B64AD3801}"/>
              </a:ext>
            </a:extLst>
          </p:cNvPr>
          <p:cNvSpPr>
            <a:spLocks noGrp="1"/>
          </p:cNvSpPr>
          <p:nvPr>
            <p:ph type="ctrTitle"/>
          </p:nvPr>
        </p:nvSpPr>
        <p:spPr>
          <a:xfrm>
            <a:off x="1018604" y="1053042"/>
            <a:ext cx="4458424" cy="3068357"/>
          </a:xfrm>
        </p:spPr>
        <p:txBody>
          <a:bodyPr>
            <a:normAutofit/>
          </a:bodyPr>
          <a:lstStyle/>
          <a:p>
            <a:pPr algn="l"/>
            <a:br>
              <a:rPr lang="da-DK" sz="5100">
                <a:solidFill>
                  <a:srgbClr val="FFFFFF"/>
                </a:solidFill>
              </a:rPr>
            </a:br>
            <a:r>
              <a:rPr lang="da-DK" sz="5100">
                <a:solidFill>
                  <a:srgbClr val="FFFFFF"/>
                </a:solidFill>
              </a:rPr>
              <a:t>LYD-Kit </a:t>
            </a:r>
            <a:br>
              <a:rPr lang="da-DK" sz="5100">
                <a:solidFill>
                  <a:srgbClr val="FFFFFF"/>
                </a:solidFill>
              </a:rPr>
            </a:br>
            <a:r>
              <a:rPr lang="da-DK" sz="5100">
                <a:solidFill>
                  <a:srgbClr val="FFFFFF"/>
                </a:solidFill>
              </a:rPr>
              <a:t>Spor 1</a:t>
            </a:r>
            <a:br>
              <a:rPr lang="da-DK" sz="5100">
                <a:solidFill>
                  <a:srgbClr val="FFFFFF"/>
                </a:solidFill>
              </a:rPr>
            </a:br>
            <a:r>
              <a:rPr lang="da-DK" sz="5100">
                <a:solidFill>
                  <a:srgbClr val="FFFFFF"/>
                </a:solidFill>
              </a:rPr>
              <a:t>(LKS1)</a:t>
            </a:r>
          </a:p>
        </p:txBody>
      </p:sp>
      <p:sp>
        <p:nvSpPr>
          <p:cNvPr id="3" name="Undertitel 2">
            <a:extLst>
              <a:ext uri="{FF2B5EF4-FFF2-40B4-BE49-F238E27FC236}">
                <a16:creationId xmlns:a16="http://schemas.microsoft.com/office/drawing/2014/main" id="{4428883D-8043-4AB3-A067-46CF924201BC}"/>
              </a:ext>
            </a:extLst>
          </p:cNvPr>
          <p:cNvSpPr>
            <a:spLocks noGrp="1"/>
          </p:cNvSpPr>
          <p:nvPr>
            <p:ph type="subTitle" idx="1"/>
          </p:nvPr>
        </p:nvSpPr>
        <p:spPr>
          <a:xfrm>
            <a:off x="1018604" y="4292069"/>
            <a:ext cx="4458424" cy="1638827"/>
          </a:xfrm>
        </p:spPr>
        <p:txBody>
          <a:bodyPr>
            <a:normAutofit fontScale="62500" lnSpcReduction="20000"/>
          </a:bodyPr>
          <a:lstStyle/>
          <a:p>
            <a:pPr algn="l"/>
            <a:r>
              <a:rPr lang="da-DK" dirty="0">
                <a:solidFill>
                  <a:srgbClr val="EBA123"/>
                </a:solidFill>
              </a:rPr>
              <a:t>Byg med sensorer</a:t>
            </a:r>
          </a:p>
          <a:p>
            <a:pPr algn="l"/>
            <a:r>
              <a:rPr lang="da-DK" dirty="0">
                <a:solidFill>
                  <a:srgbClr val="EBA123"/>
                </a:solidFill>
              </a:rPr>
              <a:t>Modul b – ”Værkstedsmodul”</a:t>
            </a:r>
          </a:p>
          <a:p>
            <a:pPr marL="342900" indent="-342900" algn="l">
              <a:buFontTx/>
              <a:buChar char="-"/>
            </a:pPr>
            <a:r>
              <a:rPr lang="da-DK" dirty="0">
                <a:solidFill>
                  <a:srgbClr val="EBA123"/>
                </a:solidFill>
              </a:rPr>
              <a:t>Perspektivering omkring  indbyggede sensorer.</a:t>
            </a:r>
          </a:p>
          <a:p>
            <a:pPr marL="342900" indent="-342900" algn="l">
              <a:buFontTx/>
              <a:buChar char="-"/>
            </a:pPr>
            <a:r>
              <a:rPr lang="da-DK" dirty="0">
                <a:solidFill>
                  <a:srgbClr val="EBA123"/>
                </a:solidFill>
              </a:rPr>
              <a:t>Brug radio mellem </a:t>
            </a:r>
            <a:r>
              <a:rPr lang="da-DK" dirty="0" err="1">
                <a:solidFill>
                  <a:srgbClr val="EBA123"/>
                </a:solidFill>
              </a:rPr>
              <a:t>Micro:Bit’s</a:t>
            </a:r>
            <a:r>
              <a:rPr lang="da-DK" dirty="0">
                <a:solidFill>
                  <a:srgbClr val="EBA123"/>
                </a:solidFill>
              </a:rPr>
              <a:t>.</a:t>
            </a:r>
          </a:p>
          <a:p>
            <a:pPr marL="342900" indent="-342900" algn="l">
              <a:buFontTx/>
              <a:buChar char="-"/>
            </a:pPr>
            <a:r>
              <a:rPr lang="da-DK" dirty="0">
                <a:solidFill>
                  <a:srgbClr val="EBA123"/>
                </a:solidFill>
              </a:rPr>
              <a:t>Byg med eksterne kredsløb. </a:t>
            </a:r>
          </a:p>
        </p:txBody>
      </p:sp>
      <p:cxnSp>
        <p:nvCxnSpPr>
          <p:cNvPr id="17" name="Straight Connector 16">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Picture 12" descr="Et billede, der indeholder bordservice, plade, service&#10;&#10;Beskrivelse, der er oprettet med meget høj tiltro">
            <a:extLst>
              <a:ext uri="{FF2B5EF4-FFF2-40B4-BE49-F238E27FC236}">
                <a16:creationId xmlns:a16="http://schemas.microsoft.com/office/drawing/2014/main" id="{D5990463-C9B2-4943-BD12-D848D252BA8D}"/>
              </a:ext>
            </a:extLst>
          </p:cNvPr>
          <p:cNvPicPr>
            <a:picLocks noChangeAspect="1"/>
          </p:cNvPicPr>
          <p:nvPr/>
        </p:nvPicPr>
        <p:blipFill>
          <a:blip r:embed="rId3"/>
          <a:stretch>
            <a:fillRect/>
          </a:stretch>
        </p:blipFill>
        <p:spPr>
          <a:xfrm>
            <a:off x="10373913" y="584300"/>
            <a:ext cx="1345911" cy="661484"/>
          </a:xfrm>
          <a:prstGeom prst="rect">
            <a:avLst/>
          </a:prstGeom>
        </p:spPr>
      </p:pic>
      <p:sp>
        <p:nvSpPr>
          <p:cNvPr id="16" name="Tekstfelt 15">
            <a:extLst>
              <a:ext uri="{FF2B5EF4-FFF2-40B4-BE49-F238E27FC236}">
                <a16:creationId xmlns:a16="http://schemas.microsoft.com/office/drawing/2014/main" id="{03F22D9D-379A-4487-AC61-CC3A854D02C3}"/>
              </a:ext>
            </a:extLst>
          </p:cNvPr>
          <p:cNvSpPr txBox="1"/>
          <p:nvPr/>
        </p:nvSpPr>
        <p:spPr>
          <a:xfrm>
            <a:off x="10313849" y="365125"/>
            <a:ext cx="1251752" cy="246221"/>
          </a:xfrm>
          <a:prstGeom prst="rect">
            <a:avLst/>
          </a:prstGeom>
          <a:noFill/>
        </p:spPr>
        <p:txBody>
          <a:bodyPr wrap="square" rtlCol="0">
            <a:spAutoFit/>
          </a:bodyPr>
          <a:lstStyle/>
          <a:p>
            <a:r>
              <a:rPr lang="da-DK" sz="1000" dirty="0"/>
              <a:t>Projekt støttet af:</a:t>
            </a:r>
          </a:p>
        </p:txBody>
      </p:sp>
      <p:pic>
        <p:nvPicPr>
          <p:cNvPr id="5" name="Billede 4">
            <a:extLst>
              <a:ext uri="{FF2B5EF4-FFF2-40B4-BE49-F238E27FC236}">
                <a16:creationId xmlns:a16="http://schemas.microsoft.com/office/drawing/2014/main" id="{DF920081-B440-4F11-BDE7-3F506EC02ED0}"/>
              </a:ext>
            </a:extLst>
          </p:cNvPr>
          <p:cNvPicPr>
            <a:picLocks noChangeAspect="1"/>
          </p:cNvPicPr>
          <p:nvPr/>
        </p:nvPicPr>
        <p:blipFill>
          <a:blip r:embed="rId4"/>
          <a:stretch>
            <a:fillRect/>
          </a:stretch>
        </p:blipFill>
        <p:spPr>
          <a:xfrm>
            <a:off x="6726505" y="1498441"/>
            <a:ext cx="4625741" cy="1432684"/>
          </a:xfrm>
          <a:prstGeom prst="rect">
            <a:avLst/>
          </a:prstGeom>
        </p:spPr>
      </p:pic>
      <p:pic>
        <p:nvPicPr>
          <p:cNvPr id="7" name="Billede 6">
            <a:extLst>
              <a:ext uri="{FF2B5EF4-FFF2-40B4-BE49-F238E27FC236}">
                <a16:creationId xmlns:a16="http://schemas.microsoft.com/office/drawing/2014/main" id="{A41A8FFC-7318-4C15-A381-06762A43A896}"/>
              </a:ext>
            </a:extLst>
          </p:cNvPr>
          <p:cNvPicPr>
            <a:picLocks noChangeAspect="1"/>
          </p:cNvPicPr>
          <p:nvPr/>
        </p:nvPicPr>
        <p:blipFill>
          <a:blip r:embed="rId5"/>
          <a:stretch>
            <a:fillRect/>
          </a:stretch>
        </p:blipFill>
        <p:spPr>
          <a:xfrm>
            <a:off x="6779850" y="3818220"/>
            <a:ext cx="4572396" cy="2209992"/>
          </a:xfrm>
          <a:prstGeom prst="rect">
            <a:avLst/>
          </a:prstGeom>
        </p:spPr>
      </p:pic>
    </p:spTree>
    <p:extLst>
      <p:ext uri="{BB962C8B-B14F-4D97-AF65-F5344CB8AC3E}">
        <p14:creationId xmlns:p14="http://schemas.microsoft.com/office/powerpoint/2010/main" val="377207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e 10">
            <a:extLst>
              <a:ext uri="{FF2B5EF4-FFF2-40B4-BE49-F238E27FC236}">
                <a16:creationId xmlns:a16="http://schemas.microsoft.com/office/drawing/2014/main" id="{AA9A3D98-95ED-4D86-B9B1-FF55440AAAFE}"/>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C379C0B4-8D61-42FE-A9A7-19F4EBD82CD4}"/>
                </a:ext>
              </a:extLst>
            </p:cNvPr>
            <p:cNvGrpSpPr/>
            <p:nvPr/>
          </p:nvGrpSpPr>
          <p:grpSpPr>
            <a:xfrm>
              <a:off x="10313849" y="365125"/>
              <a:ext cx="1405975" cy="880659"/>
              <a:chOff x="10253785" y="5612216"/>
              <a:chExt cx="1405975" cy="880659"/>
            </a:xfrm>
          </p:grpSpPr>
          <p:pic>
            <p:nvPicPr>
              <p:cNvPr id="14" name="Picture 12" descr="Et billede, der indeholder bordservice, plade, service&#10;&#10;Beskrivelse, der er oprettet med meget høj tiltro">
                <a:extLst>
                  <a:ext uri="{FF2B5EF4-FFF2-40B4-BE49-F238E27FC236}">
                    <a16:creationId xmlns:a16="http://schemas.microsoft.com/office/drawing/2014/main" id="{4B196EAB-D108-420F-A6EA-CEDBD2331967}"/>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66EF50DF-25E7-47B4-9767-909F4F1A4C8E}"/>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5C21092F-749D-425A-BB71-2AECCEB35D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Micro:bit og trådløs kommunikation.</a:t>
              </a:r>
            </a:p>
          </p:txBody>
        </p:sp>
      </p:grpSp>
      <p:pic>
        <p:nvPicPr>
          <p:cNvPr id="18" name="Billede 17">
            <a:extLst>
              <a:ext uri="{FF2B5EF4-FFF2-40B4-BE49-F238E27FC236}">
                <a16:creationId xmlns:a16="http://schemas.microsoft.com/office/drawing/2014/main" id="{3E90907A-B6B5-4A07-ADB2-BA4392C7FD7D}"/>
              </a:ext>
            </a:extLst>
          </p:cNvPr>
          <p:cNvPicPr>
            <a:picLocks noChangeAspect="1"/>
          </p:cNvPicPr>
          <p:nvPr/>
        </p:nvPicPr>
        <p:blipFill>
          <a:blip r:embed="rId4"/>
          <a:stretch>
            <a:fillRect/>
          </a:stretch>
        </p:blipFill>
        <p:spPr>
          <a:xfrm>
            <a:off x="6668566" y="2174758"/>
            <a:ext cx="4731657" cy="1327780"/>
          </a:xfrm>
          <a:prstGeom prst="rect">
            <a:avLst/>
          </a:prstGeom>
        </p:spPr>
      </p:pic>
      <p:pic>
        <p:nvPicPr>
          <p:cNvPr id="21" name="Billede 20">
            <a:extLst>
              <a:ext uri="{FF2B5EF4-FFF2-40B4-BE49-F238E27FC236}">
                <a16:creationId xmlns:a16="http://schemas.microsoft.com/office/drawing/2014/main" id="{F78812FA-E259-4163-9392-9CD847DBBB2D}"/>
              </a:ext>
            </a:extLst>
          </p:cNvPr>
          <p:cNvPicPr>
            <a:picLocks noChangeAspect="1"/>
          </p:cNvPicPr>
          <p:nvPr/>
        </p:nvPicPr>
        <p:blipFill>
          <a:blip r:embed="rId5"/>
          <a:stretch>
            <a:fillRect/>
          </a:stretch>
        </p:blipFill>
        <p:spPr>
          <a:xfrm>
            <a:off x="3743060" y="4191344"/>
            <a:ext cx="5466253" cy="2047793"/>
          </a:xfrm>
          <a:prstGeom prst="rect">
            <a:avLst/>
          </a:prstGeom>
        </p:spPr>
      </p:pic>
      <p:pic>
        <p:nvPicPr>
          <p:cNvPr id="23" name="Billede 22">
            <a:extLst>
              <a:ext uri="{FF2B5EF4-FFF2-40B4-BE49-F238E27FC236}">
                <a16:creationId xmlns:a16="http://schemas.microsoft.com/office/drawing/2014/main" id="{A64F1DDF-3AD7-4696-8476-0BD1FE5851F7}"/>
              </a:ext>
            </a:extLst>
          </p:cNvPr>
          <p:cNvPicPr>
            <a:picLocks noChangeAspect="1"/>
          </p:cNvPicPr>
          <p:nvPr/>
        </p:nvPicPr>
        <p:blipFill>
          <a:blip r:embed="rId6"/>
          <a:stretch>
            <a:fillRect/>
          </a:stretch>
        </p:blipFill>
        <p:spPr>
          <a:xfrm>
            <a:off x="953807" y="2144244"/>
            <a:ext cx="5304223" cy="1358294"/>
          </a:xfrm>
          <a:prstGeom prst="rect">
            <a:avLst/>
          </a:prstGeom>
        </p:spPr>
      </p:pic>
    </p:spTree>
    <p:extLst>
      <p:ext uri="{BB962C8B-B14F-4D97-AF65-F5344CB8AC3E}">
        <p14:creationId xmlns:p14="http://schemas.microsoft.com/office/powerpoint/2010/main" val="394622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7468E245-1A86-4309-91E4-56D053A91C8F}"/>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F13F94E9-9A35-4FE0-B66F-1FF8C82C7D22}"/>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D75467BF-40B4-426B-9919-BA736192F6EB}"/>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82814728-13FA-4FA6-A17C-F3871F51BEB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0997B8-7805-4196-86B9-02F0DDBC681D}"/>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Kanaler til at skelne elevgrupper.</a:t>
              </a:r>
            </a:p>
          </p:txBody>
        </p:sp>
      </p:grpSp>
      <p:pic>
        <p:nvPicPr>
          <p:cNvPr id="10" name="Billede 9">
            <a:hlinkClick r:id="rId4"/>
            <a:extLst>
              <a:ext uri="{FF2B5EF4-FFF2-40B4-BE49-F238E27FC236}">
                <a16:creationId xmlns:a16="http://schemas.microsoft.com/office/drawing/2014/main" id="{A13E5805-BE37-4606-B0D8-CAED1E958A99}"/>
              </a:ext>
            </a:extLst>
          </p:cNvPr>
          <p:cNvPicPr>
            <a:picLocks noChangeAspect="1"/>
          </p:cNvPicPr>
          <p:nvPr/>
        </p:nvPicPr>
        <p:blipFill>
          <a:blip r:embed="rId5"/>
          <a:stretch>
            <a:fillRect/>
          </a:stretch>
        </p:blipFill>
        <p:spPr>
          <a:xfrm>
            <a:off x="1694836" y="2632963"/>
            <a:ext cx="8373644" cy="285790"/>
          </a:xfrm>
          <a:prstGeom prst="rect">
            <a:avLst/>
          </a:prstGeom>
        </p:spPr>
      </p:pic>
      <p:sp>
        <p:nvSpPr>
          <p:cNvPr id="11" name="Tekstfelt 10">
            <a:extLst>
              <a:ext uri="{FF2B5EF4-FFF2-40B4-BE49-F238E27FC236}">
                <a16:creationId xmlns:a16="http://schemas.microsoft.com/office/drawing/2014/main" id="{98B47392-E124-4D3F-BC26-00DFD4618C13}"/>
              </a:ext>
            </a:extLst>
          </p:cNvPr>
          <p:cNvSpPr txBox="1"/>
          <p:nvPr/>
        </p:nvSpPr>
        <p:spPr>
          <a:xfrm>
            <a:off x="1615221" y="3692109"/>
            <a:ext cx="8961558" cy="2031325"/>
          </a:xfrm>
          <a:prstGeom prst="rect">
            <a:avLst/>
          </a:prstGeom>
          <a:noFill/>
        </p:spPr>
        <p:txBody>
          <a:bodyPr wrap="square" rtlCol="0">
            <a:spAutoFit/>
          </a:bodyPr>
          <a:lstStyle/>
          <a:p>
            <a:r>
              <a:rPr lang="da-DK" sz="1400" dirty="0"/>
              <a:t>Man kan i koden sætte den radio kanal man kommunikerer på med linjen ovenfor. Der sættes kanal til nummer 7, som er det samme som den kanal der default kommunikeres på (hvis man udelader linjen i koden).</a:t>
            </a:r>
          </a:p>
          <a:p>
            <a:endParaRPr lang="da-DK" sz="1400" dirty="0"/>
          </a:p>
          <a:p>
            <a:r>
              <a:rPr lang="da-DK" sz="1400" dirty="0"/>
              <a:t>Man kan sætte kanal til en værdi mellem 0 og 83 (se dokumentation for MicroPython på Micro:bit)</a:t>
            </a:r>
          </a:p>
          <a:p>
            <a:endParaRPr lang="da-DK" sz="1400" dirty="0"/>
          </a:p>
          <a:p>
            <a:r>
              <a:rPr lang="da-DK" sz="1400" dirty="0"/>
              <a:t>Hvis man ikke er på samme kanal, som senderen, modtager man ikke beskederne.</a:t>
            </a:r>
          </a:p>
          <a:p>
            <a:endParaRPr lang="da-DK" sz="1400" dirty="0"/>
          </a:p>
          <a:p>
            <a:r>
              <a:rPr lang="da-DK" sz="1400" dirty="0"/>
              <a:t>Når I skal arbejde med sender og modtager i grupper i samme lokale og på samme tid SKAL i bruge forskellige kanaler i de forskellige grupper.</a:t>
            </a:r>
          </a:p>
        </p:txBody>
      </p:sp>
    </p:spTree>
    <p:extLst>
      <p:ext uri="{BB962C8B-B14F-4D97-AF65-F5344CB8AC3E}">
        <p14:creationId xmlns:p14="http://schemas.microsoft.com/office/powerpoint/2010/main" val="56188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F794359F-E0AC-4781-AD88-8D3E1F30487E}"/>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72513963-E23A-4F73-A134-78A9CFA17367}"/>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5DD7D62-BCC4-44E1-BECD-C64CFF253D7F}"/>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466190C7-7799-4714-A56C-11577AF3CD3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7ACC8CB-BCB7-4397-9561-0283A6EE4A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Kanaler til at skelne elevgrupper.</a:t>
              </a:r>
            </a:p>
          </p:txBody>
        </p:sp>
      </p:grpSp>
      <p:pic>
        <p:nvPicPr>
          <p:cNvPr id="10" name="Billede 9">
            <a:hlinkClick r:id="rId4"/>
            <a:extLst>
              <a:ext uri="{FF2B5EF4-FFF2-40B4-BE49-F238E27FC236}">
                <a16:creationId xmlns:a16="http://schemas.microsoft.com/office/drawing/2014/main" id="{EF0CC4BA-400E-4F89-BE36-64E75B0505F2}"/>
              </a:ext>
            </a:extLst>
          </p:cNvPr>
          <p:cNvPicPr>
            <a:picLocks noChangeAspect="1"/>
          </p:cNvPicPr>
          <p:nvPr/>
        </p:nvPicPr>
        <p:blipFill>
          <a:blip r:embed="rId5"/>
          <a:stretch>
            <a:fillRect/>
          </a:stretch>
        </p:blipFill>
        <p:spPr>
          <a:xfrm>
            <a:off x="2761340" y="1468706"/>
            <a:ext cx="5816603" cy="5047247"/>
          </a:xfrm>
          <a:prstGeom prst="rect">
            <a:avLst/>
          </a:prstGeom>
        </p:spPr>
      </p:pic>
    </p:spTree>
    <p:extLst>
      <p:ext uri="{BB962C8B-B14F-4D97-AF65-F5344CB8AC3E}">
        <p14:creationId xmlns:p14="http://schemas.microsoft.com/office/powerpoint/2010/main" val="131420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F794359F-E0AC-4781-AD88-8D3E1F30487E}"/>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72513963-E23A-4F73-A134-78A9CFA17367}"/>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5DD7D62-BCC4-44E1-BECD-C64CFF253D7F}"/>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466190C7-7799-4714-A56C-11577AF3CD3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7ACC8CB-BCB7-4397-9561-0283A6EE4A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Kryptering - Sender.</a:t>
              </a:r>
            </a:p>
          </p:txBody>
        </p:sp>
      </p:grpSp>
      <p:pic>
        <p:nvPicPr>
          <p:cNvPr id="15" name="Billede 14">
            <a:extLst>
              <a:ext uri="{FF2B5EF4-FFF2-40B4-BE49-F238E27FC236}">
                <a16:creationId xmlns:a16="http://schemas.microsoft.com/office/drawing/2014/main" id="{7109AA9F-46C5-4C69-BDF3-2D1ABE7CC3DE}"/>
              </a:ext>
            </a:extLst>
          </p:cNvPr>
          <p:cNvPicPr>
            <a:picLocks noChangeAspect="1"/>
          </p:cNvPicPr>
          <p:nvPr/>
        </p:nvPicPr>
        <p:blipFill>
          <a:blip r:embed="rId4"/>
          <a:stretch>
            <a:fillRect/>
          </a:stretch>
        </p:blipFill>
        <p:spPr>
          <a:xfrm>
            <a:off x="930517" y="1828800"/>
            <a:ext cx="7971211" cy="4191363"/>
          </a:xfrm>
          <a:prstGeom prst="rect">
            <a:avLst/>
          </a:prstGeom>
        </p:spPr>
      </p:pic>
    </p:spTree>
    <p:extLst>
      <p:ext uri="{BB962C8B-B14F-4D97-AF65-F5344CB8AC3E}">
        <p14:creationId xmlns:p14="http://schemas.microsoft.com/office/powerpoint/2010/main" val="140318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a:extLst>
              <a:ext uri="{FF2B5EF4-FFF2-40B4-BE49-F238E27FC236}">
                <a16:creationId xmlns:a16="http://schemas.microsoft.com/office/drawing/2014/main" id="{9B96FB5B-1B9C-4088-93D3-E22F68D5550F}"/>
              </a:ext>
            </a:extLst>
          </p:cNvPr>
          <p:cNvPicPr>
            <a:picLocks noChangeAspect="1"/>
          </p:cNvPicPr>
          <p:nvPr/>
        </p:nvPicPr>
        <p:blipFill>
          <a:blip r:embed="rId3"/>
          <a:stretch>
            <a:fillRect/>
          </a:stretch>
        </p:blipFill>
        <p:spPr>
          <a:xfrm>
            <a:off x="930517" y="1828800"/>
            <a:ext cx="7712108" cy="4610500"/>
          </a:xfrm>
          <a:prstGeom prst="rect">
            <a:avLst/>
          </a:prstGeom>
        </p:spPr>
      </p:pic>
      <p:grpSp>
        <p:nvGrpSpPr>
          <p:cNvPr id="4" name="Gruppe 3">
            <a:extLst>
              <a:ext uri="{FF2B5EF4-FFF2-40B4-BE49-F238E27FC236}">
                <a16:creationId xmlns:a16="http://schemas.microsoft.com/office/drawing/2014/main" id="{F794359F-E0AC-4781-AD88-8D3E1F30487E}"/>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72513963-E23A-4F73-A134-78A9CFA17367}"/>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5DD7D62-BCC4-44E1-BECD-C64CFF253D7F}"/>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466190C7-7799-4714-A56C-11577AF3CD3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7ACC8CB-BCB7-4397-9561-0283A6EE4A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Kryptering - Modtager.</a:t>
              </a:r>
            </a:p>
          </p:txBody>
        </p:sp>
      </p:grpSp>
      <p:sp>
        <p:nvSpPr>
          <p:cNvPr id="10" name="Rektangel 9">
            <a:extLst>
              <a:ext uri="{FF2B5EF4-FFF2-40B4-BE49-F238E27FC236}">
                <a16:creationId xmlns:a16="http://schemas.microsoft.com/office/drawing/2014/main" id="{3C0322D1-66A8-4C36-B1B4-774046225EFC}"/>
              </a:ext>
            </a:extLst>
          </p:cNvPr>
          <p:cNvSpPr/>
          <p:nvPr/>
        </p:nvSpPr>
        <p:spPr>
          <a:xfrm>
            <a:off x="930517" y="2452582"/>
            <a:ext cx="9137407" cy="2235531"/>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Højre klammeparentes 10">
            <a:extLst>
              <a:ext uri="{FF2B5EF4-FFF2-40B4-BE49-F238E27FC236}">
                <a16:creationId xmlns:a16="http://schemas.microsoft.com/office/drawing/2014/main" id="{5617468C-D1AA-49C6-A17D-446FA98450EF}"/>
              </a:ext>
            </a:extLst>
          </p:cNvPr>
          <p:cNvSpPr/>
          <p:nvPr/>
        </p:nvSpPr>
        <p:spPr>
          <a:xfrm>
            <a:off x="9113917" y="2322285"/>
            <a:ext cx="376210" cy="23658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12" name="Tekstfelt 11">
            <a:extLst>
              <a:ext uri="{FF2B5EF4-FFF2-40B4-BE49-F238E27FC236}">
                <a16:creationId xmlns:a16="http://schemas.microsoft.com/office/drawing/2014/main" id="{DB7CD150-907F-455A-9297-424B81B36562}"/>
              </a:ext>
            </a:extLst>
          </p:cNvPr>
          <p:cNvSpPr txBox="1"/>
          <p:nvPr/>
        </p:nvSpPr>
        <p:spPr>
          <a:xfrm>
            <a:off x="9662244" y="3182033"/>
            <a:ext cx="1753944" cy="646331"/>
          </a:xfrm>
          <a:prstGeom prst="rect">
            <a:avLst/>
          </a:prstGeom>
          <a:noFill/>
        </p:spPr>
        <p:txBody>
          <a:bodyPr wrap="square" rtlCol="0">
            <a:spAutoFit/>
          </a:bodyPr>
          <a:lstStyle/>
          <a:p>
            <a:r>
              <a:rPr lang="da-DK" dirty="0"/>
              <a:t>Det samme som i sender!!</a:t>
            </a:r>
          </a:p>
        </p:txBody>
      </p:sp>
    </p:spTree>
    <p:extLst>
      <p:ext uri="{BB962C8B-B14F-4D97-AF65-F5344CB8AC3E}">
        <p14:creationId xmlns:p14="http://schemas.microsoft.com/office/powerpoint/2010/main" val="16366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F794359F-E0AC-4781-AD88-8D3E1F30487E}"/>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72513963-E23A-4F73-A134-78A9CFA17367}"/>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5DD7D62-BCC4-44E1-BECD-C64CFF253D7F}"/>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466190C7-7799-4714-A56C-11577AF3CD3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7ACC8CB-BCB7-4397-9561-0283A6EE4A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Et muligt svar på opgave.</a:t>
              </a:r>
            </a:p>
          </p:txBody>
        </p:sp>
      </p:grpSp>
      <p:pic>
        <p:nvPicPr>
          <p:cNvPr id="12" name="Billede 11">
            <a:extLst>
              <a:ext uri="{FF2B5EF4-FFF2-40B4-BE49-F238E27FC236}">
                <a16:creationId xmlns:a16="http://schemas.microsoft.com/office/drawing/2014/main" id="{04F92069-E0DF-467C-994B-E7AF03444DE6}"/>
              </a:ext>
            </a:extLst>
          </p:cNvPr>
          <p:cNvPicPr>
            <a:picLocks noChangeAspect="1"/>
          </p:cNvPicPr>
          <p:nvPr/>
        </p:nvPicPr>
        <p:blipFill>
          <a:blip r:embed="rId4"/>
          <a:stretch>
            <a:fillRect/>
          </a:stretch>
        </p:blipFill>
        <p:spPr>
          <a:xfrm>
            <a:off x="2583543" y="1452509"/>
            <a:ext cx="6331453" cy="4917256"/>
          </a:xfrm>
          <a:prstGeom prst="rect">
            <a:avLst/>
          </a:prstGeom>
        </p:spPr>
      </p:pic>
    </p:spTree>
    <p:extLst>
      <p:ext uri="{BB962C8B-B14F-4D97-AF65-F5344CB8AC3E}">
        <p14:creationId xmlns:p14="http://schemas.microsoft.com/office/powerpoint/2010/main" val="145855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a:extLst>
              <a:ext uri="{FF2B5EF4-FFF2-40B4-BE49-F238E27FC236}">
                <a16:creationId xmlns:a16="http://schemas.microsoft.com/office/drawing/2014/main" id="{734DA247-011F-471C-90DF-469796219196}"/>
              </a:ext>
            </a:extLst>
          </p:cNvPr>
          <p:cNvPicPr>
            <a:picLocks noChangeAspect="1"/>
          </p:cNvPicPr>
          <p:nvPr/>
        </p:nvPicPr>
        <p:blipFill>
          <a:blip r:embed="rId3"/>
          <a:stretch>
            <a:fillRect/>
          </a:stretch>
        </p:blipFill>
        <p:spPr>
          <a:xfrm>
            <a:off x="626400" y="1493202"/>
            <a:ext cx="6543132" cy="1984620"/>
          </a:xfrm>
          <a:prstGeom prst="rect">
            <a:avLst/>
          </a:prstGeom>
        </p:spPr>
      </p:pic>
      <p:sp>
        <p:nvSpPr>
          <p:cNvPr id="14" name="Tekstfelt 13">
            <a:extLst>
              <a:ext uri="{FF2B5EF4-FFF2-40B4-BE49-F238E27FC236}">
                <a16:creationId xmlns:a16="http://schemas.microsoft.com/office/drawing/2014/main" id="{DCC40726-C0E3-49B7-908C-2B37CB89C533}"/>
              </a:ext>
            </a:extLst>
          </p:cNvPr>
          <p:cNvSpPr txBox="1"/>
          <p:nvPr/>
        </p:nvSpPr>
        <p:spPr>
          <a:xfrm>
            <a:off x="7471719" y="1864184"/>
            <a:ext cx="4093882" cy="1384995"/>
          </a:xfrm>
          <a:prstGeom prst="rect">
            <a:avLst/>
          </a:prstGeom>
          <a:noFill/>
        </p:spPr>
        <p:txBody>
          <a:bodyPr wrap="square" rtlCol="0">
            <a:spAutoFit/>
          </a:bodyPr>
          <a:lstStyle/>
          <a:p>
            <a:r>
              <a:rPr lang="da-DK" sz="1400" dirty="0"/>
              <a:t>Opgave:</a:t>
            </a:r>
          </a:p>
          <a:p>
            <a:pPr marL="285750" indent="-285750">
              <a:buFontTx/>
              <a:buChar char="-"/>
            </a:pPr>
            <a:r>
              <a:rPr lang="da-DK" sz="1400" dirty="0"/>
              <a:t>Indsæt kommentarer i sidste del af modtager. Hvad bruges </a:t>
            </a:r>
            <a:r>
              <a:rPr lang="da-DK" sz="1400" dirty="0" err="1"/>
              <a:t>nof_nones</a:t>
            </a:r>
            <a:r>
              <a:rPr lang="da-DK" sz="1400" dirty="0"/>
              <a:t> til?</a:t>
            </a:r>
          </a:p>
          <a:p>
            <a:pPr marL="285750" indent="-285750">
              <a:buFontTx/>
              <a:buChar char="-"/>
            </a:pPr>
            <a:r>
              <a:rPr lang="da-DK" sz="1400" dirty="0"/>
              <a:t>Få  sender og modtager til at køre på 2 MB’s i gruppe. Gerne med batteri.</a:t>
            </a:r>
          </a:p>
          <a:p>
            <a:pPr marL="285750" indent="-285750">
              <a:buFontTx/>
              <a:buChar char="-"/>
            </a:pPr>
            <a:r>
              <a:rPr lang="da-DK" sz="1400" dirty="0"/>
              <a:t>Brug tildelt kanal i gruppen!</a:t>
            </a:r>
          </a:p>
        </p:txBody>
      </p:sp>
      <p:grpSp>
        <p:nvGrpSpPr>
          <p:cNvPr id="13" name="Gruppe 12">
            <a:extLst>
              <a:ext uri="{FF2B5EF4-FFF2-40B4-BE49-F238E27FC236}">
                <a16:creationId xmlns:a16="http://schemas.microsoft.com/office/drawing/2014/main" id="{FA418134-4CA3-4169-A397-0EAEDF092841}"/>
              </a:ext>
            </a:extLst>
          </p:cNvPr>
          <p:cNvGrpSpPr/>
          <p:nvPr/>
        </p:nvGrpSpPr>
        <p:grpSpPr>
          <a:xfrm>
            <a:off x="778117" y="365125"/>
            <a:ext cx="10941707" cy="892551"/>
            <a:chOff x="778117" y="365125"/>
            <a:chExt cx="10941707" cy="892551"/>
          </a:xfrm>
        </p:grpSpPr>
        <p:grpSp>
          <p:nvGrpSpPr>
            <p:cNvPr id="15" name="Gruppe 14">
              <a:extLst>
                <a:ext uri="{FF2B5EF4-FFF2-40B4-BE49-F238E27FC236}">
                  <a16:creationId xmlns:a16="http://schemas.microsoft.com/office/drawing/2014/main" id="{7F164BB2-9E12-41DE-80E1-87ED16749F59}"/>
                </a:ext>
              </a:extLst>
            </p:cNvPr>
            <p:cNvGrpSpPr/>
            <p:nvPr/>
          </p:nvGrpSpPr>
          <p:grpSpPr>
            <a:xfrm>
              <a:off x="10313849" y="365125"/>
              <a:ext cx="1405975" cy="880659"/>
              <a:chOff x="10253785" y="5612216"/>
              <a:chExt cx="1405975" cy="880659"/>
            </a:xfrm>
          </p:grpSpPr>
          <p:pic>
            <p:nvPicPr>
              <p:cNvPr id="17" name="Picture 12" descr="Et billede, der indeholder bordservice, plade, service&#10;&#10;Beskrivelse, der er oprettet med meget høj tiltro">
                <a:extLst>
                  <a:ext uri="{FF2B5EF4-FFF2-40B4-BE49-F238E27FC236}">
                    <a16:creationId xmlns:a16="http://schemas.microsoft.com/office/drawing/2014/main" id="{A0031F14-AA0A-47C3-9EBF-CA39A9CFAAC4}"/>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8" name="Tekstfelt 17">
                <a:extLst>
                  <a:ext uri="{FF2B5EF4-FFF2-40B4-BE49-F238E27FC236}">
                    <a16:creationId xmlns:a16="http://schemas.microsoft.com/office/drawing/2014/main" id="{6D7C34A9-BB15-4F28-BB39-859BFEC482AA}"/>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6" name="Tekstfelt 15">
              <a:extLst>
                <a:ext uri="{FF2B5EF4-FFF2-40B4-BE49-F238E27FC236}">
                  <a16:creationId xmlns:a16="http://schemas.microsoft.com/office/drawing/2014/main" id="{1942C4A3-6C92-41C1-83D4-DA04087CDFDE}"/>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Indbygget sensor til pitch over radio.</a:t>
              </a:r>
            </a:p>
          </p:txBody>
        </p:sp>
      </p:grpSp>
      <p:sp>
        <p:nvSpPr>
          <p:cNvPr id="29" name="Tekstfelt 28">
            <a:extLst>
              <a:ext uri="{FF2B5EF4-FFF2-40B4-BE49-F238E27FC236}">
                <a16:creationId xmlns:a16="http://schemas.microsoft.com/office/drawing/2014/main" id="{88024AB2-F10A-4EFE-8288-ADF56785AEC8}"/>
              </a:ext>
            </a:extLst>
          </p:cNvPr>
          <p:cNvSpPr txBox="1"/>
          <p:nvPr/>
        </p:nvSpPr>
        <p:spPr>
          <a:xfrm>
            <a:off x="778117" y="4160813"/>
            <a:ext cx="4093882" cy="1169551"/>
          </a:xfrm>
          <a:prstGeom prst="rect">
            <a:avLst/>
          </a:prstGeom>
          <a:noFill/>
        </p:spPr>
        <p:txBody>
          <a:bodyPr wrap="square" rtlCol="0">
            <a:spAutoFit/>
          </a:bodyPr>
          <a:lstStyle/>
          <a:p>
            <a:r>
              <a:rPr lang="da-DK" sz="1400" dirty="0"/>
              <a:t>Ekstra opgave:</a:t>
            </a:r>
          </a:p>
          <a:p>
            <a:pPr marL="285750" indent="-285750">
              <a:buFontTx/>
              <a:buChar char="-"/>
            </a:pPr>
            <a:r>
              <a:rPr lang="da-DK" sz="1400" dirty="0"/>
              <a:t>Lav sender der bruger magnetometer eller lyssensor til at generere og sende pitch i stedet for </a:t>
            </a:r>
            <a:r>
              <a:rPr lang="da-DK" sz="1400" dirty="0" err="1"/>
              <a:t>accelerometeret</a:t>
            </a:r>
            <a:r>
              <a:rPr lang="da-DK" sz="1400" dirty="0"/>
              <a:t>.</a:t>
            </a:r>
          </a:p>
          <a:p>
            <a:endParaRPr lang="da-DK" sz="1400" dirty="0"/>
          </a:p>
        </p:txBody>
      </p:sp>
      <p:pic>
        <p:nvPicPr>
          <p:cNvPr id="5" name="Billede 4">
            <a:extLst>
              <a:ext uri="{FF2B5EF4-FFF2-40B4-BE49-F238E27FC236}">
                <a16:creationId xmlns:a16="http://schemas.microsoft.com/office/drawing/2014/main" id="{41433087-1DFD-4ADD-9B08-80A965AFB317}"/>
              </a:ext>
            </a:extLst>
          </p:cNvPr>
          <p:cNvPicPr>
            <a:picLocks noChangeAspect="1"/>
          </p:cNvPicPr>
          <p:nvPr/>
        </p:nvPicPr>
        <p:blipFill>
          <a:blip r:embed="rId5"/>
          <a:stretch>
            <a:fillRect/>
          </a:stretch>
        </p:blipFill>
        <p:spPr>
          <a:xfrm>
            <a:off x="5897561" y="3465929"/>
            <a:ext cx="6036179" cy="3094136"/>
          </a:xfrm>
          <a:prstGeom prst="rect">
            <a:avLst/>
          </a:prstGeom>
        </p:spPr>
      </p:pic>
    </p:spTree>
    <p:extLst>
      <p:ext uri="{BB962C8B-B14F-4D97-AF65-F5344CB8AC3E}">
        <p14:creationId xmlns:p14="http://schemas.microsoft.com/office/powerpoint/2010/main" val="3510714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felt 7">
            <a:extLst>
              <a:ext uri="{FF2B5EF4-FFF2-40B4-BE49-F238E27FC236}">
                <a16:creationId xmlns:a16="http://schemas.microsoft.com/office/drawing/2014/main" id="{C4D09B7D-9160-4A83-A201-FAB8384382FE}"/>
              </a:ext>
            </a:extLst>
          </p:cNvPr>
          <p:cNvSpPr txBox="1"/>
          <p:nvPr/>
        </p:nvSpPr>
        <p:spPr>
          <a:xfrm>
            <a:off x="1275535" y="5908100"/>
            <a:ext cx="10290066" cy="646331"/>
          </a:xfrm>
          <a:prstGeom prst="rect">
            <a:avLst/>
          </a:prstGeom>
          <a:noFill/>
        </p:spPr>
        <p:txBody>
          <a:bodyPr wrap="square" rtlCol="0">
            <a:spAutoFit/>
          </a:bodyPr>
          <a:lstStyle/>
          <a:p>
            <a:r>
              <a:rPr lang="da-DK" sz="1200" b="1" dirty="0"/>
              <a:t>Micro:Bit har en række PIN som kan bruges til at bygge egne elektroniske kredsløb. Der er både Digitale og Analoge inputs og outputs. </a:t>
            </a:r>
          </a:p>
          <a:p>
            <a:r>
              <a:rPr lang="da-DK" sz="1200" b="1" dirty="0"/>
              <a:t>I første omgang bruges PIN 0,1 og 2, samt krokodillekabler og med fokus på input og SW siden</a:t>
            </a:r>
          </a:p>
          <a:p>
            <a:r>
              <a:rPr lang="da-DK" sz="1200" b="1" dirty="0"/>
              <a:t>Man kan gå videre og dybere med flere inputs og outputs ved at bruge </a:t>
            </a:r>
            <a:r>
              <a:rPr lang="da-DK" sz="1200" b="1" dirty="0" err="1"/>
              <a:t>breakoutboards</a:t>
            </a:r>
            <a:r>
              <a:rPr lang="da-DK" sz="1200" b="1" dirty="0"/>
              <a:t>, </a:t>
            </a:r>
            <a:r>
              <a:rPr lang="da-DK" sz="1200" b="1" dirty="0" err="1"/>
              <a:t>breadboards</a:t>
            </a:r>
            <a:r>
              <a:rPr lang="da-DK" sz="1200" b="1" dirty="0"/>
              <a:t> og diverse komponenter og knytte an til elektronik/fysik</a:t>
            </a:r>
          </a:p>
        </p:txBody>
      </p:sp>
      <p:pic>
        <p:nvPicPr>
          <p:cNvPr id="9" name="Billede 8">
            <a:hlinkClick r:id="rId3"/>
            <a:extLst>
              <a:ext uri="{FF2B5EF4-FFF2-40B4-BE49-F238E27FC236}">
                <a16:creationId xmlns:a16="http://schemas.microsoft.com/office/drawing/2014/main" id="{EE2722FC-B735-41AF-9682-435654F0BE21}"/>
              </a:ext>
            </a:extLst>
          </p:cNvPr>
          <p:cNvPicPr>
            <a:picLocks noChangeAspect="1"/>
          </p:cNvPicPr>
          <p:nvPr/>
        </p:nvPicPr>
        <p:blipFill>
          <a:blip r:embed="rId4"/>
          <a:stretch>
            <a:fillRect/>
          </a:stretch>
        </p:blipFill>
        <p:spPr>
          <a:xfrm>
            <a:off x="2457369" y="1605158"/>
            <a:ext cx="2396092" cy="3943568"/>
          </a:xfrm>
          <a:prstGeom prst="rect">
            <a:avLst/>
          </a:prstGeom>
        </p:spPr>
      </p:pic>
      <p:pic>
        <p:nvPicPr>
          <p:cNvPr id="1026" name="Picture 2" descr="Edge connector til micro:bit">
            <a:hlinkClick r:id="rId5"/>
            <a:extLst>
              <a:ext uri="{FF2B5EF4-FFF2-40B4-BE49-F238E27FC236}">
                <a16:creationId xmlns:a16="http://schemas.microsoft.com/office/drawing/2014/main" id="{83C2DBB4-6255-45D8-B572-DB9B68E76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672" y="1908618"/>
            <a:ext cx="4097969" cy="348327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e 9">
            <a:extLst>
              <a:ext uri="{FF2B5EF4-FFF2-40B4-BE49-F238E27FC236}">
                <a16:creationId xmlns:a16="http://schemas.microsoft.com/office/drawing/2014/main" id="{A0CBF12A-45C0-4629-8BE1-D5C77742F03A}"/>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08960DDA-BE6B-4E4B-AF2E-26E1270131E8}"/>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EA1D4D25-F8CC-46F6-B750-1C2E9A6F81E4}"/>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78C31E50-A1CB-425E-9779-F9206402ED7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4EA135EF-AB5B-465A-9DE4-D4E1084B8E67}"/>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Edge </a:t>
              </a:r>
              <a:r>
                <a:rPr lang="da-DK" sz="2400" dirty="0" err="1"/>
                <a:t>connector</a:t>
              </a:r>
              <a:r>
                <a:rPr lang="da-DK" sz="2400" dirty="0"/>
                <a:t>.</a:t>
              </a:r>
            </a:p>
          </p:txBody>
        </p:sp>
      </p:grpSp>
    </p:spTree>
    <p:extLst>
      <p:ext uri="{BB962C8B-B14F-4D97-AF65-F5344CB8AC3E}">
        <p14:creationId xmlns:p14="http://schemas.microsoft.com/office/powerpoint/2010/main" val="376483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kstfelt 13">
            <a:extLst>
              <a:ext uri="{FF2B5EF4-FFF2-40B4-BE49-F238E27FC236}">
                <a16:creationId xmlns:a16="http://schemas.microsoft.com/office/drawing/2014/main" id="{DCC40726-C0E3-49B7-908C-2B37CB89C533}"/>
              </a:ext>
            </a:extLst>
          </p:cNvPr>
          <p:cNvSpPr txBox="1"/>
          <p:nvPr/>
        </p:nvSpPr>
        <p:spPr>
          <a:xfrm>
            <a:off x="1027952" y="1529976"/>
            <a:ext cx="4464423" cy="1169551"/>
          </a:xfrm>
          <a:prstGeom prst="rect">
            <a:avLst/>
          </a:prstGeom>
          <a:noFill/>
        </p:spPr>
        <p:txBody>
          <a:bodyPr wrap="square" rtlCol="0">
            <a:spAutoFit/>
          </a:bodyPr>
          <a:lstStyle/>
          <a:p>
            <a:r>
              <a:rPr lang="da-DK" sz="1400" dirty="0"/>
              <a:t>Med  kobber tape og 4 krokodilleledninger.</a:t>
            </a:r>
          </a:p>
          <a:p>
            <a:endParaRPr lang="da-DK" sz="1400" dirty="0"/>
          </a:p>
          <a:p>
            <a:pPr marL="285750" indent="-285750">
              <a:buFontTx/>
              <a:buChar char="-"/>
            </a:pPr>
            <a:r>
              <a:rPr lang="da-DK" sz="1400" dirty="0"/>
              <a:t>Sæt 4 ledninger på pin 0,1,2 samt GND på én MB</a:t>
            </a:r>
          </a:p>
          <a:p>
            <a:pPr marL="285750" indent="-285750">
              <a:buFontTx/>
              <a:buChar char="-"/>
            </a:pPr>
            <a:r>
              <a:rPr lang="da-DK" sz="1400" dirty="0"/>
              <a:t>Sæt 4 strimler kobbertape på bord eller et stykke pap og forbind til MB som vist </a:t>
            </a:r>
          </a:p>
        </p:txBody>
      </p:sp>
      <p:pic>
        <p:nvPicPr>
          <p:cNvPr id="7" name="Picture 2">
            <a:hlinkClick r:id="rId3"/>
            <a:extLst>
              <a:ext uri="{FF2B5EF4-FFF2-40B4-BE49-F238E27FC236}">
                <a16:creationId xmlns:a16="http://schemas.microsoft.com/office/drawing/2014/main" id="{2FA3200B-D4A3-42D1-8A65-D15D10177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951689" y="1917961"/>
            <a:ext cx="3738995" cy="498532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e 8">
            <a:extLst>
              <a:ext uri="{FF2B5EF4-FFF2-40B4-BE49-F238E27FC236}">
                <a16:creationId xmlns:a16="http://schemas.microsoft.com/office/drawing/2014/main" id="{EBCB1771-1D70-4960-BDCA-FFF5D8C776E1}"/>
              </a:ext>
            </a:extLst>
          </p:cNvPr>
          <p:cNvGrpSpPr/>
          <p:nvPr/>
        </p:nvGrpSpPr>
        <p:grpSpPr>
          <a:xfrm>
            <a:off x="778117" y="365125"/>
            <a:ext cx="10941707" cy="892551"/>
            <a:chOff x="778117" y="365125"/>
            <a:chExt cx="10941707" cy="892551"/>
          </a:xfrm>
        </p:grpSpPr>
        <p:grpSp>
          <p:nvGrpSpPr>
            <p:cNvPr id="10" name="Gruppe 9">
              <a:extLst>
                <a:ext uri="{FF2B5EF4-FFF2-40B4-BE49-F238E27FC236}">
                  <a16:creationId xmlns:a16="http://schemas.microsoft.com/office/drawing/2014/main" id="{1649AA4D-D8FD-4344-92D3-A232BBE204CD}"/>
                </a:ext>
              </a:extLst>
            </p:cNvPr>
            <p:cNvGrpSpPr/>
            <p:nvPr/>
          </p:nvGrpSpPr>
          <p:grpSpPr>
            <a:xfrm>
              <a:off x="10313849" y="365125"/>
              <a:ext cx="1405975" cy="880659"/>
              <a:chOff x="10253785" y="5612216"/>
              <a:chExt cx="1405975" cy="880659"/>
            </a:xfrm>
          </p:grpSpPr>
          <p:pic>
            <p:nvPicPr>
              <p:cNvPr id="12" name="Picture 12" descr="Et billede, der indeholder bordservice, plade, service&#10;&#10;Beskrivelse, der er oprettet med meget høj tiltro">
                <a:extLst>
                  <a:ext uri="{FF2B5EF4-FFF2-40B4-BE49-F238E27FC236}">
                    <a16:creationId xmlns:a16="http://schemas.microsoft.com/office/drawing/2014/main" id="{CDA604B9-32C4-4F9C-B5EA-5592CFB2A7B3}"/>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13" name="Tekstfelt 12">
                <a:extLst>
                  <a:ext uri="{FF2B5EF4-FFF2-40B4-BE49-F238E27FC236}">
                    <a16:creationId xmlns:a16="http://schemas.microsoft.com/office/drawing/2014/main" id="{B7E63351-A134-4465-BAFA-C0FBA1BF327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1" name="Tekstfelt 10">
              <a:extLst>
                <a:ext uri="{FF2B5EF4-FFF2-40B4-BE49-F238E27FC236}">
                  <a16:creationId xmlns:a16="http://schemas.microsoft.com/office/drawing/2014/main" id="{A9859052-DAB5-4668-ACA3-324A7B684C11}"/>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err="1"/>
                <a:t>PIN’s</a:t>
              </a:r>
              <a:r>
                <a:rPr lang="da-DK" sz="2400" dirty="0"/>
                <a:t>.</a:t>
              </a:r>
            </a:p>
          </p:txBody>
        </p:sp>
      </p:grpSp>
    </p:spTree>
    <p:extLst>
      <p:ext uri="{BB962C8B-B14F-4D97-AF65-F5344CB8AC3E}">
        <p14:creationId xmlns:p14="http://schemas.microsoft.com/office/powerpoint/2010/main" val="209909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kstfelt 13">
            <a:extLst>
              <a:ext uri="{FF2B5EF4-FFF2-40B4-BE49-F238E27FC236}">
                <a16:creationId xmlns:a16="http://schemas.microsoft.com/office/drawing/2014/main" id="{DCC40726-C0E3-49B7-908C-2B37CB89C533}"/>
              </a:ext>
            </a:extLst>
          </p:cNvPr>
          <p:cNvSpPr txBox="1"/>
          <p:nvPr/>
        </p:nvSpPr>
        <p:spPr>
          <a:xfrm>
            <a:off x="1027952" y="1529976"/>
            <a:ext cx="4446415" cy="2031325"/>
          </a:xfrm>
          <a:prstGeom prst="rect">
            <a:avLst/>
          </a:prstGeom>
          <a:noFill/>
        </p:spPr>
        <p:txBody>
          <a:bodyPr wrap="square" rtlCol="0">
            <a:spAutoFit/>
          </a:bodyPr>
          <a:lstStyle/>
          <a:p>
            <a:r>
              <a:rPr lang="da-DK" sz="1400" dirty="0"/>
              <a:t>Brug udleveret kode:</a:t>
            </a:r>
          </a:p>
          <a:p>
            <a:pPr marL="285750" indent="-285750">
              <a:buFontTx/>
              <a:buChar char="-"/>
            </a:pPr>
            <a:r>
              <a:rPr lang="da-DK" sz="1400" dirty="0"/>
              <a:t>LKS1Mb-DigPitch-Modtager.py</a:t>
            </a:r>
          </a:p>
          <a:p>
            <a:pPr marL="285750" indent="-285750">
              <a:buFontTx/>
              <a:buChar char="-"/>
            </a:pPr>
            <a:r>
              <a:rPr lang="da-DK" sz="1400" dirty="0"/>
              <a:t>LKS1Mb-3Key-Sender.py</a:t>
            </a:r>
          </a:p>
          <a:p>
            <a:pPr marL="285750" indent="-285750">
              <a:buFontTx/>
              <a:buChar char="-"/>
            </a:pPr>
            <a:r>
              <a:rPr lang="da-DK" sz="1400" dirty="0"/>
              <a:t>Put sender koden i den MB som har tilsluttet de 4 krokodilleledninger og kobberstrimler.</a:t>
            </a:r>
          </a:p>
          <a:p>
            <a:pPr marL="285750" indent="-285750">
              <a:buFontTx/>
              <a:buChar char="-"/>
            </a:pPr>
            <a:r>
              <a:rPr lang="da-DK" sz="1400" dirty="0"/>
              <a:t>Brug tildelt kanal i gruppen!</a:t>
            </a:r>
          </a:p>
          <a:p>
            <a:pPr marL="285750" indent="-285750">
              <a:buFontTx/>
              <a:buChar char="-"/>
            </a:pPr>
            <a:r>
              <a:rPr lang="da-DK" sz="1400" dirty="0"/>
              <a:t>Udvid sender til at sende 8 forskellige Keys (</a:t>
            </a:r>
            <a:r>
              <a:rPr lang="da-DK" sz="1400" dirty="0" err="1"/>
              <a:t>incl</a:t>
            </a:r>
            <a:r>
              <a:rPr lang="da-DK" sz="1400" dirty="0"/>
              <a:t>. nul) ud fra de mulige kombinationer der er af PIN tilstande. </a:t>
            </a:r>
          </a:p>
          <a:p>
            <a:pPr marL="285750" indent="-285750">
              <a:buFontTx/>
              <a:buChar char="-"/>
            </a:pPr>
            <a:endParaRPr lang="da-DK" sz="1400" dirty="0"/>
          </a:p>
        </p:txBody>
      </p:sp>
      <p:pic>
        <p:nvPicPr>
          <p:cNvPr id="8" name="Billede 7">
            <a:extLst>
              <a:ext uri="{FF2B5EF4-FFF2-40B4-BE49-F238E27FC236}">
                <a16:creationId xmlns:a16="http://schemas.microsoft.com/office/drawing/2014/main" id="{E8902824-5202-4D54-A6DB-D4E7D7B27AB2}"/>
              </a:ext>
            </a:extLst>
          </p:cNvPr>
          <p:cNvPicPr>
            <a:picLocks noChangeAspect="1"/>
          </p:cNvPicPr>
          <p:nvPr/>
        </p:nvPicPr>
        <p:blipFill>
          <a:blip r:embed="rId3"/>
          <a:stretch>
            <a:fillRect/>
          </a:stretch>
        </p:blipFill>
        <p:spPr>
          <a:xfrm>
            <a:off x="6262100" y="1663179"/>
            <a:ext cx="5303501" cy="3796244"/>
          </a:xfrm>
          <a:prstGeom prst="rect">
            <a:avLst/>
          </a:prstGeom>
        </p:spPr>
      </p:pic>
      <p:pic>
        <p:nvPicPr>
          <p:cNvPr id="11" name="Billede 10">
            <a:hlinkClick r:id="rId4"/>
            <a:extLst>
              <a:ext uri="{FF2B5EF4-FFF2-40B4-BE49-F238E27FC236}">
                <a16:creationId xmlns:a16="http://schemas.microsoft.com/office/drawing/2014/main" id="{2830F35E-46BC-4B96-845D-991B85E71C10}"/>
              </a:ext>
            </a:extLst>
          </p:cNvPr>
          <p:cNvPicPr>
            <a:picLocks noChangeAspect="1"/>
          </p:cNvPicPr>
          <p:nvPr/>
        </p:nvPicPr>
        <p:blipFill>
          <a:blip r:embed="rId5"/>
          <a:stretch>
            <a:fillRect/>
          </a:stretch>
        </p:blipFill>
        <p:spPr>
          <a:xfrm>
            <a:off x="1144720" y="3837119"/>
            <a:ext cx="4785181" cy="2758352"/>
          </a:xfrm>
          <a:prstGeom prst="rect">
            <a:avLst/>
          </a:prstGeom>
        </p:spPr>
      </p:pic>
      <p:grpSp>
        <p:nvGrpSpPr>
          <p:cNvPr id="15" name="Gruppe 14">
            <a:extLst>
              <a:ext uri="{FF2B5EF4-FFF2-40B4-BE49-F238E27FC236}">
                <a16:creationId xmlns:a16="http://schemas.microsoft.com/office/drawing/2014/main" id="{BF1BC673-C019-4B4A-A0D3-77EEDB8588A3}"/>
              </a:ext>
            </a:extLst>
          </p:cNvPr>
          <p:cNvGrpSpPr/>
          <p:nvPr/>
        </p:nvGrpSpPr>
        <p:grpSpPr>
          <a:xfrm>
            <a:off x="778117" y="365125"/>
            <a:ext cx="10941707" cy="892551"/>
            <a:chOff x="778117" y="365125"/>
            <a:chExt cx="10941707" cy="892551"/>
          </a:xfrm>
        </p:grpSpPr>
        <p:grpSp>
          <p:nvGrpSpPr>
            <p:cNvPr id="16" name="Gruppe 15">
              <a:extLst>
                <a:ext uri="{FF2B5EF4-FFF2-40B4-BE49-F238E27FC236}">
                  <a16:creationId xmlns:a16="http://schemas.microsoft.com/office/drawing/2014/main" id="{85B3B453-1FFF-4FD2-9CEB-6707796BA904}"/>
                </a:ext>
              </a:extLst>
            </p:cNvPr>
            <p:cNvGrpSpPr/>
            <p:nvPr/>
          </p:nvGrpSpPr>
          <p:grpSpPr>
            <a:xfrm>
              <a:off x="10313849" y="365125"/>
              <a:ext cx="1405975" cy="880659"/>
              <a:chOff x="10253785" y="5612216"/>
              <a:chExt cx="1405975" cy="880659"/>
            </a:xfrm>
          </p:grpSpPr>
          <p:pic>
            <p:nvPicPr>
              <p:cNvPr id="18" name="Picture 12" descr="Et billede, der indeholder bordservice, plade, service&#10;&#10;Beskrivelse, der er oprettet med meget høj tiltro">
                <a:extLst>
                  <a:ext uri="{FF2B5EF4-FFF2-40B4-BE49-F238E27FC236}">
                    <a16:creationId xmlns:a16="http://schemas.microsoft.com/office/drawing/2014/main" id="{1E3D8755-DDA5-47DD-A687-B48971F62A04}"/>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9" name="Tekstfelt 18">
                <a:extLst>
                  <a:ext uri="{FF2B5EF4-FFF2-40B4-BE49-F238E27FC236}">
                    <a16:creationId xmlns:a16="http://schemas.microsoft.com/office/drawing/2014/main" id="{BBDF4513-6654-4831-9693-84BF4C13677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7" name="Tekstfelt 16">
              <a:extLst>
                <a:ext uri="{FF2B5EF4-FFF2-40B4-BE49-F238E27FC236}">
                  <a16:creationId xmlns:a16="http://schemas.microsoft.com/office/drawing/2014/main" id="{99D1BEFC-27DD-45D2-8532-822445AD3220}"/>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err="1"/>
                <a:t>PIN’s</a:t>
              </a:r>
              <a:r>
                <a:rPr lang="da-DK" sz="2400" dirty="0"/>
                <a:t>. Opgave.</a:t>
              </a:r>
            </a:p>
          </p:txBody>
        </p:sp>
      </p:grpSp>
    </p:spTree>
    <p:extLst>
      <p:ext uri="{BB962C8B-B14F-4D97-AF65-F5344CB8AC3E}">
        <p14:creationId xmlns:p14="http://schemas.microsoft.com/office/powerpoint/2010/main" val="348237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dirty="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000" dirty="0"/>
              <a:t>Micro:Bit V2 – </a:t>
            </a:r>
            <a:r>
              <a:rPr lang="da-DK" sz="2000" dirty="0" err="1"/>
              <a:t>edge</a:t>
            </a:r>
            <a:r>
              <a:rPr lang="da-DK" sz="2000" dirty="0"/>
              <a:t> </a:t>
            </a:r>
            <a:r>
              <a:rPr lang="da-DK" sz="2000" dirty="0" err="1"/>
              <a:t>connector</a:t>
            </a:r>
            <a:r>
              <a:rPr lang="da-DK" sz="2000" dirty="0"/>
              <a:t> og radio</a:t>
            </a:r>
          </a:p>
        </p:txBody>
      </p:sp>
      <p:sp>
        <p:nvSpPr>
          <p:cNvPr id="8" name="Tekstfelt 7">
            <a:extLst>
              <a:ext uri="{FF2B5EF4-FFF2-40B4-BE49-F238E27FC236}">
                <a16:creationId xmlns:a16="http://schemas.microsoft.com/office/drawing/2014/main" id="{C4D09B7D-9160-4A83-A201-FAB8384382FE}"/>
              </a:ext>
            </a:extLst>
          </p:cNvPr>
          <p:cNvSpPr txBox="1"/>
          <p:nvPr/>
        </p:nvSpPr>
        <p:spPr>
          <a:xfrm>
            <a:off x="1275535" y="5908100"/>
            <a:ext cx="10290066" cy="646331"/>
          </a:xfrm>
          <a:prstGeom prst="rect">
            <a:avLst/>
          </a:prstGeom>
          <a:noFill/>
        </p:spPr>
        <p:txBody>
          <a:bodyPr wrap="square" rtlCol="0">
            <a:spAutoFit/>
          </a:bodyPr>
          <a:lstStyle/>
          <a:p>
            <a:r>
              <a:rPr lang="da-DK" sz="1200" b="1" dirty="0"/>
              <a:t>Micro:Bit i tidligere version (V1) havde ikke MEMS mikrofon og højtaler på, så der skulle man selv tilføje dem via Edge Connector. </a:t>
            </a:r>
          </a:p>
          <a:p>
            <a:r>
              <a:rPr lang="da-DK" sz="1200" b="1" dirty="0"/>
              <a:t>Et eksempel på at sætte nye funktioner på print (PCB) når man får nye teknologiske muligheder. (MEMS).</a:t>
            </a:r>
          </a:p>
          <a:p>
            <a:r>
              <a:rPr lang="da-DK" sz="1200" b="1" dirty="0" err="1"/>
              <a:t>PIN’s</a:t>
            </a:r>
            <a:r>
              <a:rPr lang="da-DK" sz="1200" b="1" dirty="0"/>
              <a:t> på V1 er tilsvarende.</a:t>
            </a:r>
          </a:p>
        </p:txBody>
      </p:sp>
      <p:pic>
        <p:nvPicPr>
          <p:cNvPr id="2050" name="Picture 2" descr="New BBC Micro:bit V2 with Built-In Speaker, Microphone and Touch Sensor |  Elektor Magazine">
            <a:hlinkClick r:id="rId4"/>
            <a:extLst>
              <a:ext uri="{FF2B5EF4-FFF2-40B4-BE49-F238E27FC236}">
                <a16:creationId xmlns:a16="http://schemas.microsoft.com/office/drawing/2014/main" id="{1321C9FF-7468-4700-932F-1382ED687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535" y="1561085"/>
            <a:ext cx="5045242" cy="4031714"/>
          </a:xfrm>
          <a:prstGeom prst="rect">
            <a:avLst/>
          </a:prstGeom>
          <a:noFill/>
          <a:extLst>
            <a:ext uri="{909E8E84-426E-40DD-AFC4-6F175D3DCCD1}">
              <a14:hiddenFill xmlns:a14="http://schemas.microsoft.com/office/drawing/2010/main">
                <a:solidFill>
                  <a:srgbClr val="FFFFFF"/>
                </a:solidFill>
              </a14:hiddenFill>
            </a:ext>
          </a:extLst>
        </p:spPr>
      </p:pic>
      <p:pic>
        <p:nvPicPr>
          <p:cNvPr id="9" name="Billede 8">
            <a:hlinkClick r:id="rId6"/>
            <a:extLst>
              <a:ext uri="{FF2B5EF4-FFF2-40B4-BE49-F238E27FC236}">
                <a16:creationId xmlns:a16="http://schemas.microsoft.com/office/drawing/2014/main" id="{EE2722FC-B735-41AF-9682-435654F0BE21}"/>
              </a:ext>
            </a:extLst>
          </p:cNvPr>
          <p:cNvPicPr>
            <a:picLocks noChangeAspect="1"/>
          </p:cNvPicPr>
          <p:nvPr/>
        </p:nvPicPr>
        <p:blipFill>
          <a:blip r:embed="rId7"/>
          <a:stretch>
            <a:fillRect/>
          </a:stretch>
        </p:blipFill>
        <p:spPr>
          <a:xfrm>
            <a:off x="7209843" y="1649231"/>
            <a:ext cx="2396092" cy="3943568"/>
          </a:xfrm>
          <a:prstGeom prst="rect">
            <a:avLst/>
          </a:prstGeom>
        </p:spPr>
      </p:pic>
    </p:spTree>
    <p:extLst>
      <p:ext uri="{BB962C8B-B14F-4D97-AF65-F5344CB8AC3E}">
        <p14:creationId xmlns:p14="http://schemas.microsoft.com/office/powerpoint/2010/main" val="22303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kstfelt 13">
            <a:extLst>
              <a:ext uri="{FF2B5EF4-FFF2-40B4-BE49-F238E27FC236}">
                <a16:creationId xmlns:a16="http://schemas.microsoft.com/office/drawing/2014/main" id="{DCC40726-C0E3-49B7-908C-2B37CB89C533}"/>
              </a:ext>
            </a:extLst>
          </p:cNvPr>
          <p:cNvSpPr txBox="1"/>
          <p:nvPr/>
        </p:nvSpPr>
        <p:spPr>
          <a:xfrm>
            <a:off x="1027953" y="1529976"/>
            <a:ext cx="4093882" cy="1815882"/>
          </a:xfrm>
          <a:prstGeom prst="rect">
            <a:avLst/>
          </a:prstGeom>
          <a:noFill/>
        </p:spPr>
        <p:txBody>
          <a:bodyPr wrap="square" rtlCol="0">
            <a:spAutoFit/>
          </a:bodyPr>
          <a:lstStyle/>
          <a:p>
            <a:r>
              <a:rPr lang="da-DK" sz="1400" dirty="0"/>
              <a:t>Pin 0,1,2.is_touched() funktionerne returnerer enten True eller False afhængig af om der er en kortslutning eller ej. Dvs. der er 8 forskellige kombinationer af de 3 </a:t>
            </a:r>
          </a:p>
          <a:p>
            <a:pPr marL="285750" indent="-285750">
              <a:buFontTx/>
              <a:buChar char="-"/>
            </a:pPr>
            <a:r>
              <a:rPr lang="da-DK" sz="1400" dirty="0"/>
              <a:t>Opgaven er nu at lave en ny version af senderen, som kan sende 8 forskellige </a:t>
            </a:r>
            <a:r>
              <a:rPr lang="da-DK" sz="1400" dirty="0" err="1"/>
              <a:t>key’s</a:t>
            </a:r>
            <a:r>
              <a:rPr lang="da-DK" sz="1400" dirty="0"/>
              <a:t> til modtageren.</a:t>
            </a:r>
          </a:p>
          <a:p>
            <a:pPr marL="285750" indent="-285750">
              <a:buFontTx/>
              <a:buChar char="-"/>
            </a:pPr>
            <a:r>
              <a:rPr lang="da-DK" sz="1400" dirty="0"/>
              <a:t>Hint – Logiske operatorer and og not</a:t>
            </a:r>
            <a:br>
              <a:rPr lang="da-DK" sz="1400" dirty="0"/>
            </a:br>
            <a:r>
              <a:rPr lang="da-DK" sz="1400" dirty="0">
                <a:hlinkClick r:id="rId3"/>
              </a:rPr>
              <a:t>Python Operators (w3schools.com)</a:t>
            </a:r>
            <a:endParaRPr lang="da-DK" sz="1400" dirty="0"/>
          </a:p>
          <a:p>
            <a:pPr marL="285750" indent="-285750">
              <a:buFontTx/>
              <a:buChar char="-"/>
            </a:pPr>
            <a:r>
              <a:rPr lang="da-DK" sz="1400" dirty="0"/>
              <a:t>Men der er også andre veje.</a:t>
            </a:r>
          </a:p>
        </p:txBody>
      </p:sp>
      <p:graphicFrame>
        <p:nvGraphicFramePr>
          <p:cNvPr id="7" name="Tabel 7">
            <a:extLst>
              <a:ext uri="{FF2B5EF4-FFF2-40B4-BE49-F238E27FC236}">
                <a16:creationId xmlns:a16="http://schemas.microsoft.com/office/drawing/2014/main" id="{3C814D31-80CD-4597-A121-DB592B8BAB1C}"/>
              </a:ext>
            </a:extLst>
          </p:cNvPr>
          <p:cNvGraphicFramePr>
            <a:graphicFrameLocks noGrp="1"/>
          </p:cNvGraphicFramePr>
          <p:nvPr>
            <p:extLst>
              <p:ext uri="{D42A27DB-BD31-4B8C-83A1-F6EECF244321}">
                <p14:modId xmlns:p14="http://schemas.microsoft.com/office/powerpoint/2010/main" val="1741589205"/>
              </p:ext>
            </p:extLst>
          </p:nvPr>
        </p:nvGraphicFramePr>
        <p:xfrm>
          <a:off x="7471719" y="1529976"/>
          <a:ext cx="2402544" cy="2743200"/>
        </p:xfrm>
        <a:graphic>
          <a:graphicData uri="http://schemas.openxmlformats.org/drawingml/2006/table">
            <a:tbl>
              <a:tblPr firstRow="1" bandRow="1">
                <a:tableStyleId>{5C22544A-7EE6-4342-B048-85BDC9FD1C3A}</a:tableStyleId>
              </a:tblPr>
              <a:tblGrid>
                <a:gridCol w="600636">
                  <a:extLst>
                    <a:ext uri="{9D8B030D-6E8A-4147-A177-3AD203B41FA5}">
                      <a16:colId xmlns:a16="http://schemas.microsoft.com/office/drawing/2014/main" val="221668787"/>
                    </a:ext>
                  </a:extLst>
                </a:gridCol>
                <a:gridCol w="600636">
                  <a:extLst>
                    <a:ext uri="{9D8B030D-6E8A-4147-A177-3AD203B41FA5}">
                      <a16:colId xmlns:a16="http://schemas.microsoft.com/office/drawing/2014/main" val="651374923"/>
                    </a:ext>
                  </a:extLst>
                </a:gridCol>
                <a:gridCol w="600636">
                  <a:extLst>
                    <a:ext uri="{9D8B030D-6E8A-4147-A177-3AD203B41FA5}">
                      <a16:colId xmlns:a16="http://schemas.microsoft.com/office/drawing/2014/main" val="4094149922"/>
                    </a:ext>
                  </a:extLst>
                </a:gridCol>
                <a:gridCol w="600636">
                  <a:extLst>
                    <a:ext uri="{9D8B030D-6E8A-4147-A177-3AD203B41FA5}">
                      <a16:colId xmlns:a16="http://schemas.microsoft.com/office/drawing/2014/main" val="2452046323"/>
                    </a:ext>
                  </a:extLst>
                </a:gridCol>
              </a:tblGrid>
              <a:tr h="243404">
                <a:tc>
                  <a:txBody>
                    <a:bodyPr/>
                    <a:lstStyle/>
                    <a:p>
                      <a:r>
                        <a:rPr lang="da-DK" sz="1400" dirty="0"/>
                        <a:t>p0</a:t>
                      </a:r>
                    </a:p>
                  </a:txBody>
                  <a:tcPr/>
                </a:tc>
                <a:tc>
                  <a:txBody>
                    <a:bodyPr/>
                    <a:lstStyle/>
                    <a:p>
                      <a:r>
                        <a:rPr lang="da-DK" sz="1400" dirty="0"/>
                        <a:t>p1</a:t>
                      </a:r>
                    </a:p>
                  </a:txBody>
                  <a:tcPr/>
                </a:tc>
                <a:tc>
                  <a:txBody>
                    <a:bodyPr/>
                    <a:lstStyle/>
                    <a:p>
                      <a:r>
                        <a:rPr lang="da-DK" sz="1400" dirty="0"/>
                        <a:t>p2</a:t>
                      </a:r>
                    </a:p>
                  </a:txBody>
                  <a:tcPr/>
                </a:tc>
                <a:tc>
                  <a:txBody>
                    <a:bodyPr/>
                    <a:lstStyle/>
                    <a:p>
                      <a:r>
                        <a:rPr lang="da-DK" sz="1400" dirty="0"/>
                        <a:t>Key</a:t>
                      </a:r>
                    </a:p>
                  </a:txBody>
                  <a:tcPr/>
                </a:tc>
                <a:extLst>
                  <a:ext uri="{0D108BD9-81ED-4DB2-BD59-A6C34878D82A}">
                    <a16:rowId xmlns:a16="http://schemas.microsoft.com/office/drawing/2014/main" val="3064656162"/>
                  </a:ext>
                </a:extLst>
              </a:tr>
              <a:tr h="243404">
                <a:tc>
                  <a:txBody>
                    <a:bodyPr/>
                    <a:lstStyle/>
                    <a:p>
                      <a:r>
                        <a:rPr lang="da-DK" sz="1400" dirty="0"/>
                        <a:t>False</a:t>
                      </a:r>
                    </a:p>
                  </a:txBody>
                  <a:tcPr/>
                </a:tc>
                <a:tc>
                  <a:txBody>
                    <a:bodyPr/>
                    <a:lstStyle/>
                    <a:p>
                      <a:r>
                        <a:rPr lang="da-DK" sz="1400" dirty="0"/>
                        <a:t>False</a:t>
                      </a:r>
                    </a:p>
                  </a:txBody>
                  <a:tcPr/>
                </a:tc>
                <a:tc>
                  <a:txBody>
                    <a:bodyPr/>
                    <a:lstStyle/>
                    <a:p>
                      <a:r>
                        <a:rPr lang="da-DK" sz="1400" dirty="0"/>
                        <a:t>False</a:t>
                      </a:r>
                    </a:p>
                  </a:txBody>
                  <a:tcPr/>
                </a:tc>
                <a:tc>
                  <a:txBody>
                    <a:bodyPr/>
                    <a:lstStyle/>
                    <a:p>
                      <a:r>
                        <a:rPr lang="da-DK" sz="1400" dirty="0"/>
                        <a:t>”0”</a:t>
                      </a:r>
                    </a:p>
                  </a:txBody>
                  <a:tcPr/>
                </a:tc>
                <a:extLst>
                  <a:ext uri="{0D108BD9-81ED-4DB2-BD59-A6C34878D82A}">
                    <a16:rowId xmlns:a16="http://schemas.microsoft.com/office/drawing/2014/main" val="1824285658"/>
                  </a:ext>
                </a:extLst>
              </a:tr>
              <a:tr h="243404">
                <a:tc>
                  <a:txBody>
                    <a:bodyPr/>
                    <a:lstStyle/>
                    <a:p>
                      <a:r>
                        <a:rPr lang="da-DK" sz="1400" dirty="0"/>
                        <a:t>True</a:t>
                      </a:r>
                    </a:p>
                  </a:txBody>
                  <a:tcPr/>
                </a:tc>
                <a:tc>
                  <a:txBody>
                    <a:bodyPr/>
                    <a:lstStyle/>
                    <a:p>
                      <a:r>
                        <a:rPr lang="da-DK" sz="1400" dirty="0"/>
                        <a:t>False</a:t>
                      </a:r>
                    </a:p>
                  </a:txBody>
                  <a:tcPr/>
                </a:tc>
                <a:tc>
                  <a:txBody>
                    <a:bodyPr/>
                    <a:lstStyle/>
                    <a:p>
                      <a:r>
                        <a:rPr lang="da-DK" sz="1400" dirty="0"/>
                        <a:t>False</a:t>
                      </a:r>
                    </a:p>
                  </a:txBody>
                  <a:tcPr/>
                </a:tc>
                <a:tc>
                  <a:txBody>
                    <a:bodyPr/>
                    <a:lstStyle/>
                    <a:p>
                      <a:r>
                        <a:rPr lang="da-DK" sz="1400" dirty="0"/>
                        <a:t>”1”</a:t>
                      </a:r>
                    </a:p>
                  </a:txBody>
                  <a:tcPr/>
                </a:tc>
                <a:extLst>
                  <a:ext uri="{0D108BD9-81ED-4DB2-BD59-A6C34878D82A}">
                    <a16:rowId xmlns:a16="http://schemas.microsoft.com/office/drawing/2014/main" val="2400552600"/>
                  </a:ext>
                </a:extLst>
              </a:tr>
              <a:tr h="243404">
                <a:tc>
                  <a:txBody>
                    <a:bodyPr/>
                    <a:lstStyle/>
                    <a:p>
                      <a:r>
                        <a:rPr lang="da-DK" sz="1400" dirty="0"/>
                        <a:t>False</a:t>
                      </a:r>
                    </a:p>
                  </a:txBody>
                  <a:tcPr/>
                </a:tc>
                <a:tc>
                  <a:txBody>
                    <a:bodyPr/>
                    <a:lstStyle/>
                    <a:p>
                      <a:r>
                        <a:rPr lang="da-DK" sz="1400" dirty="0"/>
                        <a:t>True</a:t>
                      </a:r>
                    </a:p>
                  </a:txBody>
                  <a:tcPr/>
                </a:tc>
                <a:tc>
                  <a:txBody>
                    <a:bodyPr/>
                    <a:lstStyle/>
                    <a:p>
                      <a:r>
                        <a:rPr lang="da-DK" sz="1400" dirty="0"/>
                        <a:t>False</a:t>
                      </a:r>
                    </a:p>
                  </a:txBody>
                  <a:tcPr/>
                </a:tc>
                <a:tc>
                  <a:txBody>
                    <a:bodyPr/>
                    <a:lstStyle/>
                    <a:p>
                      <a:r>
                        <a:rPr lang="da-DK" sz="1400" dirty="0"/>
                        <a:t>”2”</a:t>
                      </a:r>
                    </a:p>
                  </a:txBody>
                  <a:tcPr/>
                </a:tc>
                <a:extLst>
                  <a:ext uri="{0D108BD9-81ED-4DB2-BD59-A6C34878D82A}">
                    <a16:rowId xmlns:a16="http://schemas.microsoft.com/office/drawing/2014/main" val="2370604917"/>
                  </a:ext>
                </a:extLst>
              </a:tr>
              <a:tr h="243404">
                <a:tc>
                  <a:txBody>
                    <a:bodyPr/>
                    <a:lstStyle/>
                    <a:p>
                      <a:r>
                        <a:rPr lang="da-DK" sz="1400" dirty="0"/>
                        <a:t>True</a:t>
                      </a:r>
                    </a:p>
                  </a:txBody>
                  <a:tcPr/>
                </a:tc>
                <a:tc>
                  <a:txBody>
                    <a:bodyPr/>
                    <a:lstStyle/>
                    <a:p>
                      <a:r>
                        <a:rPr lang="da-DK" sz="1400" dirty="0"/>
                        <a:t>True</a:t>
                      </a:r>
                    </a:p>
                  </a:txBody>
                  <a:tcPr/>
                </a:tc>
                <a:tc>
                  <a:txBody>
                    <a:bodyPr/>
                    <a:lstStyle/>
                    <a:p>
                      <a:r>
                        <a:rPr lang="da-DK" sz="1400" dirty="0"/>
                        <a:t>False</a:t>
                      </a:r>
                    </a:p>
                  </a:txBody>
                  <a:tcPr/>
                </a:tc>
                <a:tc>
                  <a:txBody>
                    <a:bodyPr/>
                    <a:lstStyle/>
                    <a:p>
                      <a:r>
                        <a:rPr lang="da-DK" sz="1400" dirty="0"/>
                        <a:t>”3”</a:t>
                      </a:r>
                    </a:p>
                  </a:txBody>
                  <a:tcPr/>
                </a:tc>
                <a:extLst>
                  <a:ext uri="{0D108BD9-81ED-4DB2-BD59-A6C34878D82A}">
                    <a16:rowId xmlns:a16="http://schemas.microsoft.com/office/drawing/2014/main" val="2836238911"/>
                  </a:ext>
                </a:extLst>
              </a:tr>
              <a:tr h="243404">
                <a:tc>
                  <a:txBody>
                    <a:bodyPr/>
                    <a:lstStyle/>
                    <a:p>
                      <a:r>
                        <a:rPr lang="da-DK" sz="1400" dirty="0"/>
                        <a:t>False</a:t>
                      </a:r>
                    </a:p>
                  </a:txBody>
                  <a:tcPr/>
                </a:tc>
                <a:tc>
                  <a:txBody>
                    <a:bodyPr/>
                    <a:lstStyle/>
                    <a:p>
                      <a:r>
                        <a:rPr lang="da-DK" sz="1400" dirty="0"/>
                        <a:t>False</a:t>
                      </a:r>
                    </a:p>
                  </a:txBody>
                  <a:tcPr/>
                </a:tc>
                <a:tc>
                  <a:txBody>
                    <a:bodyPr/>
                    <a:lstStyle/>
                    <a:p>
                      <a:r>
                        <a:rPr lang="da-DK" sz="1400" dirty="0"/>
                        <a:t>True</a:t>
                      </a:r>
                    </a:p>
                  </a:txBody>
                  <a:tcPr/>
                </a:tc>
                <a:tc>
                  <a:txBody>
                    <a:bodyPr/>
                    <a:lstStyle/>
                    <a:p>
                      <a:r>
                        <a:rPr lang="da-DK" sz="1400" dirty="0"/>
                        <a:t>”4”</a:t>
                      </a:r>
                    </a:p>
                  </a:txBody>
                  <a:tcPr/>
                </a:tc>
                <a:extLst>
                  <a:ext uri="{0D108BD9-81ED-4DB2-BD59-A6C34878D82A}">
                    <a16:rowId xmlns:a16="http://schemas.microsoft.com/office/drawing/2014/main" val="1700420739"/>
                  </a:ext>
                </a:extLst>
              </a:tr>
              <a:tr h="243404">
                <a:tc>
                  <a:txBody>
                    <a:bodyPr/>
                    <a:lstStyle/>
                    <a:p>
                      <a:r>
                        <a:rPr lang="da-DK" sz="1400" dirty="0"/>
                        <a:t>True</a:t>
                      </a:r>
                    </a:p>
                  </a:txBody>
                  <a:tcPr/>
                </a:tc>
                <a:tc>
                  <a:txBody>
                    <a:bodyPr/>
                    <a:lstStyle/>
                    <a:p>
                      <a:r>
                        <a:rPr lang="da-DK" sz="1400" dirty="0"/>
                        <a:t>False</a:t>
                      </a:r>
                    </a:p>
                  </a:txBody>
                  <a:tcPr/>
                </a:tc>
                <a:tc>
                  <a:txBody>
                    <a:bodyPr/>
                    <a:lstStyle/>
                    <a:p>
                      <a:r>
                        <a:rPr lang="da-DK" sz="1400" dirty="0"/>
                        <a:t>True</a:t>
                      </a:r>
                    </a:p>
                  </a:txBody>
                  <a:tcPr/>
                </a:tc>
                <a:tc>
                  <a:txBody>
                    <a:bodyPr/>
                    <a:lstStyle/>
                    <a:p>
                      <a:r>
                        <a:rPr lang="da-DK" sz="1400" dirty="0"/>
                        <a:t>”5”</a:t>
                      </a:r>
                    </a:p>
                  </a:txBody>
                  <a:tcPr/>
                </a:tc>
                <a:extLst>
                  <a:ext uri="{0D108BD9-81ED-4DB2-BD59-A6C34878D82A}">
                    <a16:rowId xmlns:a16="http://schemas.microsoft.com/office/drawing/2014/main" val="494265629"/>
                  </a:ext>
                </a:extLst>
              </a:tr>
              <a:tr h="243404">
                <a:tc>
                  <a:txBody>
                    <a:bodyPr/>
                    <a:lstStyle/>
                    <a:p>
                      <a:r>
                        <a:rPr lang="da-DK" sz="1400" dirty="0"/>
                        <a:t>False</a:t>
                      </a:r>
                    </a:p>
                  </a:txBody>
                  <a:tcPr/>
                </a:tc>
                <a:tc>
                  <a:txBody>
                    <a:bodyPr/>
                    <a:lstStyle/>
                    <a:p>
                      <a:r>
                        <a:rPr lang="da-DK" sz="1400" dirty="0"/>
                        <a:t>True</a:t>
                      </a:r>
                    </a:p>
                  </a:txBody>
                  <a:tcPr/>
                </a:tc>
                <a:tc>
                  <a:txBody>
                    <a:bodyPr/>
                    <a:lstStyle/>
                    <a:p>
                      <a:r>
                        <a:rPr lang="da-DK" sz="1400" dirty="0"/>
                        <a:t>True</a:t>
                      </a:r>
                    </a:p>
                  </a:txBody>
                  <a:tcPr/>
                </a:tc>
                <a:tc>
                  <a:txBody>
                    <a:bodyPr/>
                    <a:lstStyle/>
                    <a:p>
                      <a:r>
                        <a:rPr lang="da-DK" sz="1400" dirty="0"/>
                        <a:t>”6”</a:t>
                      </a:r>
                    </a:p>
                  </a:txBody>
                  <a:tcPr/>
                </a:tc>
                <a:extLst>
                  <a:ext uri="{0D108BD9-81ED-4DB2-BD59-A6C34878D82A}">
                    <a16:rowId xmlns:a16="http://schemas.microsoft.com/office/drawing/2014/main" val="694693416"/>
                  </a:ext>
                </a:extLst>
              </a:tr>
              <a:tr h="243404">
                <a:tc>
                  <a:txBody>
                    <a:bodyPr/>
                    <a:lstStyle/>
                    <a:p>
                      <a:r>
                        <a:rPr lang="da-DK" sz="1400" dirty="0"/>
                        <a:t>True</a:t>
                      </a:r>
                    </a:p>
                  </a:txBody>
                  <a:tcPr/>
                </a:tc>
                <a:tc>
                  <a:txBody>
                    <a:bodyPr/>
                    <a:lstStyle/>
                    <a:p>
                      <a:r>
                        <a:rPr lang="da-DK" sz="1400" dirty="0"/>
                        <a:t>True</a:t>
                      </a:r>
                    </a:p>
                  </a:txBody>
                  <a:tcPr/>
                </a:tc>
                <a:tc>
                  <a:txBody>
                    <a:bodyPr/>
                    <a:lstStyle/>
                    <a:p>
                      <a:r>
                        <a:rPr lang="da-DK" sz="1400" dirty="0"/>
                        <a:t>True</a:t>
                      </a:r>
                    </a:p>
                  </a:txBody>
                  <a:tcPr/>
                </a:tc>
                <a:tc>
                  <a:txBody>
                    <a:bodyPr/>
                    <a:lstStyle/>
                    <a:p>
                      <a:r>
                        <a:rPr lang="da-DK" sz="1400" dirty="0"/>
                        <a:t>”7”</a:t>
                      </a:r>
                    </a:p>
                  </a:txBody>
                  <a:tcPr/>
                </a:tc>
                <a:extLst>
                  <a:ext uri="{0D108BD9-81ED-4DB2-BD59-A6C34878D82A}">
                    <a16:rowId xmlns:a16="http://schemas.microsoft.com/office/drawing/2014/main" val="1237913866"/>
                  </a:ext>
                </a:extLst>
              </a:tr>
            </a:tbl>
          </a:graphicData>
        </a:graphic>
      </p:graphicFrame>
      <p:sp>
        <p:nvSpPr>
          <p:cNvPr id="8" name="Tekstfelt 7">
            <a:extLst>
              <a:ext uri="{FF2B5EF4-FFF2-40B4-BE49-F238E27FC236}">
                <a16:creationId xmlns:a16="http://schemas.microsoft.com/office/drawing/2014/main" id="{A8B784C4-9347-4F34-9DC5-92641A81C17B}"/>
              </a:ext>
            </a:extLst>
          </p:cNvPr>
          <p:cNvSpPr txBox="1"/>
          <p:nvPr/>
        </p:nvSpPr>
        <p:spPr>
          <a:xfrm>
            <a:off x="7340237" y="4545476"/>
            <a:ext cx="4093882" cy="1600438"/>
          </a:xfrm>
          <a:prstGeom prst="rect">
            <a:avLst/>
          </a:prstGeom>
          <a:noFill/>
        </p:spPr>
        <p:txBody>
          <a:bodyPr wrap="square" rtlCol="0">
            <a:spAutoFit/>
          </a:bodyPr>
          <a:lstStyle/>
          <a:p>
            <a:r>
              <a:rPr lang="da-DK" sz="1400" dirty="0"/>
              <a:t>Når I har løst opgaven og vist det frem så kan I enten:</a:t>
            </a:r>
          </a:p>
          <a:p>
            <a:pPr marL="285750" indent="-285750">
              <a:buFontTx/>
              <a:buChar char="-"/>
            </a:pPr>
            <a:r>
              <a:rPr lang="da-DK" sz="1400" dirty="0"/>
              <a:t>Lav 2 sendere og udvid til 15 forskellige toner i modtager. – Eller:</a:t>
            </a:r>
          </a:p>
          <a:p>
            <a:pPr marL="285750" indent="-285750">
              <a:buFontTx/>
              <a:buChar char="-"/>
            </a:pPr>
            <a:r>
              <a:rPr lang="da-DK" sz="1400" dirty="0"/>
              <a:t>Byg eller skitser en fysisk/mekanisk ‘knap’ eller tastatur der kan bruge det I lige har været igennem med kobbertape. Hvad skal der ellers bruges af materiale?</a:t>
            </a:r>
          </a:p>
        </p:txBody>
      </p:sp>
      <p:grpSp>
        <p:nvGrpSpPr>
          <p:cNvPr id="11" name="Gruppe 10">
            <a:extLst>
              <a:ext uri="{FF2B5EF4-FFF2-40B4-BE49-F238E27FC236}">
                <a16:creationId xmlns:a16="http://schemas.microsoft.com/office/drawing/2014/main" id="{669ACCB8-8DD6-49DB-ACB5-3CC86BE71B62}"/>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EA81B502-DB7F-494C-8EA2-9107E76B71FF}"/>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863DC875-5C40-4126-8733-A137A5FA4FC5}"/>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55DDC677-504E-44B8-AFB3-5F994F29CF2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EE17AC04-61B1-4DEE-8FBA-3DA5BB8ED9B1}"/>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err="1"/>
                <a:t>PIN’s</a:t>
              </a:r>
              <a:r>
                <a:rPr lang="da-DK" sz="2400" dirty="0"/>
                <a:t>. Opgave. Uddybende hints</a:t>
              </a:r>
            </a:p>
          </p:txBody>
        </p:sp>
      </p:grpSp>
      <p:pic>
        <p:nvPicPr>
          <p:cNvPr id="17" name="Billede 16">
            <a:hlinkClick r:id="rId3"/>
            <a:extLst>
              <a:ext uri="{FF2B5EF4-FFF2-40B4-BE49-F238E27FC236}">
                <a16:creationId xmlns:a16="http://schemas.microsoft.com/office/drawing/2014/main" id="{0FE020EA-C0C3-4A41-BCDE-E16A61A16729}"/>
              </a:ext>
            </a:extLst>
          </p:cNvPr>
          <p:cNvPicPr>
            <a:picLocks noChangeAspect="1"/>
          </p:cNvPicPr>
          <p:nvPr/>
        </p:nvPicPr>
        <p:blipFill>
          <a:blip r:embed="rId5"/>
          <a:stretch>
            <a:fillRect/>
          </a:stretch>
        </p:blipFill>
        <p:spPr>
          <a:xfrm>
            <a:off x="1144720" y="3837119"/>
            <a:ext cx="4785181" cy="2758352"/>
          </a:xfrm>
          <a:prstGeom prst="rect">
            <a:avLst/>
          </a:prstGeom>
        </p:spPr>
      </p:pic>
    </p:spTree>
    <p:extLst>
      <p:ext uri="{BB962C8B-B14F-4D97-AF65-F5344CB8AC3E}">
        <p14:creationId xmlns:p14="http://schemas.microsoft.com/office/powerpoint/2010/main" val="3712346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090AE205-D134-40E5-B7CA-A55FC6260C3C}"/>
              </a:ext>
            </a:extLst>
          </p:cNvPr>
          <p:cNvPicPr>
            <a:picLocks noChangeAspect="1"/>
          </p:cNvPicPr>
          <p:nvPr/>
        </p:nvPicPr>
        <p:blipFill>
          <a:blip r:embed="rId3"/>
          <a:stretch>
            <a:fillRect/>
          </a:stretch>
        </p:blipFill>
        <p:spPr>
          <a:xfrm>
            <a:off x="959040" y="1933976"/>
            <a:ext cx="1650114" cy="1764253"/>
          </a:xfrm>
          <a:prstGeom prst="rect">
            <a:avLst/>
          </a:prstGeom>
        </p:spPr>
      </p:pic>
      <p:pic>
        <p:nvPicPr>
          <p:cNvPr id="1028" name="Picture 4" descr="How To Make A Cardboard Switch | Light project, Paper clip, How to make">
            <a:extLst>
              <a:ext uri="{FF2B5EF4-FFF2-40B4-BE49-F238E27FC236}">
                <a16:creationId xmlns:a16="http://schemas.microsoft.com/office/drawing/2014/main" id="{0FE10DCF-8D67-4EF8-88DA-7557AC6A8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088" y="1898675"/>
            <a:ext cx="2520755" cy="16764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bout Different Kinds Of Switches - YouTube">
            <a:extLst>
              <a:ext uri="{FF2B5EF4-FFF2-40B4-BE49-F238E27FC236}">
                <a16:creationId xmlns:a16="http://schemas.microsoft.com/office/drawing/2014/main" id="{0D57DC05-3388-4801-A9AC-BCDE1B1A8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878" y="1832670"/>
            <a:ext cx="3036046" cy="18216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Y On Off Switch - YouTube">
            <a:extLst>
              <a:ext uri="{FF2B5EF4-FFF2-40B4-BE49-F238E27FC236}">
                <a16:creationId xmlns:a16="http://schemas.microsoft.com/office/drawing/2014/main" id="{5AE4D662-2446-4C98-9D5E-B63FCBEC3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808" y="3802445"/>
            <a:ext cx="2750126" cy="154694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pe 14">
            <a:extLst>
              <a:ext uri="{FF2B5EF4-FFF2-40B4-BE49-F238E27FC236}">
                <a16:creationId xmlns:a16="http://schemas.microsoft.com/office/drawing/2014/main" id="{616AEEE2-E353-4A29-8A15-0FF06BFA1593}"/>
              </a:ext>
            </a:extLst>
          </p:cNvPr>
          <p:cNvGrpSpPr/>
          <p:nvPr/>
        </p:nvGrpSpPr>
        <p:grpSpPr>
          <a:xfrm>
            <a:off x="778117" y="365125"/>
            <a:ext cx="10941707" cy="892551"/>
            <a:chOff x="778117" y="365125"/>
            <a:chExt cx="10941707" cy="892551"/>
          </a:xfrm>
        </p:grpSpPr>
        <p:grpSp>
          <p:nvGrpSpPr>
            <p:cNvPr id="17" name="Gruppe 16">
              <a:extLst>
                <a:ext uri="{FF2B5EF4-FFF2-40B4-BE49-F238E27FC236}">
                  <a16:creationId xmlns:a16="http://schemas.microsoft.com/office/drawing/2014/main" id="{26EFA817-9060-4736-BAB6-5B13FF41F9B4}"/>
                </a:ext>
              </a:extLst>
            </p:cNvPr>
            <p:cNvGrpSpPr/>
            <p:nvPr/>
          </p:nvGrpSpPr>
          <p:grpSpPr>
            <a:xfrm>
              <a:off x="10313849" y="365125"/>
              <a:ext cx="1405975" cy="880659"/>
              <a:chOff x="10253785" y="5612216"/>
              <a:chExt cx="1405975" cy="880659"/>
            </a:xfrm>
          </p:grpSpPr>
          <p:pic>
            <p:nvPicPr>
              <p:cNvPr id="19" name="Picture 12" descr="Et billede, der indeholder bordservice, plade, service&#10;&#10;Beskrivelse, der er oprettet med meget høj tiltro">
                <a:extLst>
                  <a:ext uri="{FF2B5EF4-FFF2-40B4-BE49-F238E27FC236}">
                    <a16:creationId xmlns:a16="http://schemas.microsoft.com/office/drawing/2014/main" id="{B323A488-2BC3-4728-A458-D4AF9191752D}"/>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20" name="Tekstfelt 19">
                <a:extLst>
                  <a:ext uri="{FF2B5EF4-FFF2-40B4-BE49-F238E27FC236}">
                    <a16:creationId xmlns:a16="http://schemas.microsoft.com/office/drawing/2014/main" id="{319262DC-2D7E-4908-8F72-489ABE5C51A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8" name="Tekstfelt 17">
              <a:extLst>
                <a:ext uri="{FF2B5EF4-FFF2-40B4-BE49-F238E27FC236}">
                  <a16:creationId xmlns:a16="http://schemas.microsoft.com/office/drawing/2014/main" id="{293310E8-412B-460A-B6EC-D79E5D6D91D0}"/>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err="1"/>
                <a:t>PIN’s</a:t>
              </a:r>
              <a:r>
                <a:rPr lang="da-DK" sz="2400" dirty="0"/>
                <a:t>. Opgave. Også i mekanik.</a:t>
              </a:r>
            </a:p>
          </p:txBody>
        </p:sp>
      </p:grpSp>
      <p:sp>
        <p:nvSpPr>
          <p:cNvPr id="21" name="Tekstfelt 20">
            <a:extLst>
              <a:ext uri="{FF2B5EF4-FFF2-40B4-BE49-F238E27FC236}">
                <a16:creationId xmlns:a16="http://schemas.microsoft.com/office/drawing/2014/main" id="{855F3A21-0AC4-4A73-9DC3-45AD02822233}"/>
              </a:ext>
            </a:extLst>
          </p:cNvPr>
          <p:cNvSpPr txBox="1"/>
          <p:nvPr/>
        </p:nvSpPr>
        <p:spPr>
          <a:xfrm>
            <a:off x="5017808" y="5507267"/>
            <a:ext cx="2871770" cy="369332"/>
          </a:xfrm>
          <a:prstGeom prst="rect">
            <a:avLst/>
          </a:prstGeom>
          <a:noFill/>
        </p:spPr>
        <p:txBody>
          <a:bodyPr wrap="square">
            <a:spAutoFit/>
          </a:bodyPr>
          <a:lstStyle/>
          <a:p>
            <a:r>
              <a:rPr lang="en-US" dirty="0">
                <a:hlinkClick r:id="rId8"/>
              </a:rPr>
              <a:t>DIY On Off Switch - YouTube</a:t>
            </a:r>
            <a:endParaRPr lang="da-DK" dirty="0"/>
          </a:p>
        </p:txBody>
      </p:sp>
      <p:sp>
        <p:nvSpPr>
          <p:cNvPr id="23" name="Tekstfelt 22">
            <a:extLst>
              <a:ext uri="{FF2B5EF4-FFF2-40B4-BE49-F238E27FC236}">
                <a16:creationId xmlns:a16="http://schemas.microsoft.com/office/drawing/2014/main" id="{76A64C11-5A8A-49B5-B045-AE8047C5DAA0}"/>
              </a:ext>
            </a:extLst>
          </p:cNvPr>
          <p:cNvSpPr txBox="1"/>
          <p:nvPr/>
        </p:nvSpPr>
        <p:spPr>
          <a:xfrm>
            <a:off x="1673940" y="5977658"/>
            <a:ext cx="6093994" cy="369332"/>
          </a:xfrm>
          <a:prstGeom prst="rect">
            <a:avLst/>
          </a:prstGeom>
          <a:noFill/>
        </p:spPr>
        <p:txBody>
          <a:bodyPr wrap="square">
            <a:spAutoFit/>
          </a:bodyPr>
          <a:lstStyle/>
          <a:p>
            <a:r>
              <a:rPr lang="en-US" dirty="0">
                <a:hlinkClick r:id="rId9"/>
              </a:rPr>
              <a:t>Make awesome Switches from waste cardboard - YouTube</a:t>
            </a:r>
            <a:endParaRPr lang="da-DK" dirty="0"/>
          </a:p>
        </p:txBody>
      </p:sp>
      <p:pic>
        <p:nvPicPr>
          <p:cNvPr id="7" name="Billede 6">
            <a:extLst>
              <a:ext uri="{FF2B5EF4-FFF2-40B4-BE49-F238E27FC236}">
                <a16:creationId xmlns:a16="http://schemas.microsoft.com/office/drawing/2014/main" id="{662710D2-E8C7-43A5-B6C6-EF0616CC8A99}"/>
              </a:ext>
            </a:extLst>
          </p:cNvPr>
          <p:cNvPicPr>
            <a:picLocks noChangeAspect="1"/>
          </p:cNvPicPr>
          <p:nvPr/>
        </p:nvPicPr>
        <p:blipFill>
          <a:blip r:embed="rId10"/>
          <a:stretch>
            <a:fillRect/>
          </a:stretch>
        </p:blipFill>
        <p:spPr>
          <a:xfrm>
            <a:off x="1784097" y="3779721"/>
            <a:ext cx="1963543" cy="1676401"/>
          </a:xfrm>
          <a:prstGeom prst="rect">
            <a:avLst/>
          </a:prstGeom>
        </p:spPr>
      </p:pic>
      <p:pic>
        <p:nvPicPr>
          <p:cNvPr id="22" name="Billede 21">
            <a:extLst>
              <a:ext uri="{FF2B5EF4-FFF2-40B4-BE49-F238E27FC236}">
                <a16:creationId xmlns:a16="http://schemas.microsoft.com/office/drawing/2014/main" id="{119B8A3D-65A7-42EC-8A85-7FA5EE0D632E}"/>
              </a:ext>
            </a:extLst>
          </p:cNvPr>
          <p:cNvPicPr>
            <a:picLocks noChangeAspect="1"/>
          </p:cNvPicPr>
          <p:nvPr/>
        </p:nvPicPr>
        <p:blipFill>
          <a:blip r:embed="rId11"/>
          <a:stretch>
            <a:fillRect/>
          </a:stretch>
        </p:blipFill>
        <p:spPr>
          <a:xfrm>
            <a:off x="9202352" y="3779721"/>
            <a:ext cx="1635544" cy="1701460"/>
          </a:xfrm>
          <a:prstGeom prst="rect">
            <a:avLst/>
          </a:prstGeom>
        </p:spPr>
      </p:pic>
      <p:sp>
        <p:nvSpPr>
          <p:cNvPr id="29" name="Tekstfelt 28">
            <a:extLst>
              <a:ext uri="{FF2B5EF4-FFF2-40B4-BE49-F238E27FC236}">
                <a16:creationId xmlns:a16="http://schemas.microsoft.com/office/drawing/2014/main" id="{A2C3C14C-07D1-4886-A675-42960698A4AB}"/>
              </a:ext>
            </a:extLst>
          </p:cNvPr>
          <p:cNvSpPr txBox="1"/>
          <p:nvPr/>
        </p:nvSpPr>
        <p:spPr>
          <a:xfrm>
            <a:off x="8485270" y="5946093"/>
            <a:ext cx="3450056" cy="369332"/>
          </a:xfrm>
          <a:prstGeom prst="rect">
            <a:avLst/>
          </a:prstGeom>
          <a:noFill/>
        </p:spPr>
        <p:txBody>
          <a:bodyPr wrap="square">
            <a:spAutoFit/>
          </a:bodyPr>
          <a:lstStyle/>
          <a:p>
            <a:r>
              <a:rPr lang="en-US" dirty="0">
                <a:hlinkClick r:id="rId12"/>
              </a:rPr>
              <a:t>DIY push button switch - YouTube</a:t>
            </a:r>
            <a:endParaRPr lang="da-DK" dirty="0"/>
          </a:p>
        </p:txBody>
      </p:sp>
    </p:spTree>
    <p:extLst>
      <p:ext uri="{BB962C8B-B14F-4D97-AF65-F5344CB8AC3E}">
        <p14:creationId xmlns:p14="http://schemas.microsoft.com/office/powerpoint/2010/main" val="3715956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kstfelt 13">
            <a:extLst>
              <a:ext uri="{FF2B5EF4-FFF2-40B4-BE49-F238E27FC236}">
                <a16:creationId xmlns:a16="http://schemas.microsoft.com/office/drawing/2014/main" id="{DCC40726-C0E3-49B7-908C-2B37CB89C533}"/>
              </a:ext>
            </a:extLst>
          </p:cNvPr>
          <p:cNvSpPr txBox="1"/>
          <p:nvPr/>
        </p:nvSpPr>
        <p:spPr>
          <a:xfrm>
            <a:off x="7340237" y="1670470"/>
            <a:ext cx="4093882" cy="1815882"/>
          </a:xfrm>
          <a:prstGeom prst="rect">
            <a:avLst/>
          </a:prstGeom>
          <a:noFill/>
        </p:spPr>
        <p:txBody>
          <a:bodyPr wrap="square" rtlCol="0">
            <a:spAutoFit/>
          </a:bodyPr>
          <a:lstStyle/>
          <a:p>
            <a:r>
              <a:rPr lang="da-DK" sz="1400" dirty="0"/>
              <a:t>Et svar. Der er andre!</a:t>
            </a:r>
          </a:p>
          <a:p>
            <a:endParaRPr lang="da-DK" sz="1400" dirty="0"/>
          </a:p>
          <a:p>
            <a:r>
              <a:rPr lang="da-DK" sz="1400" dirty="0"/>
              <a:t>Det er  svært at undgå nogle af de primære (1,2,4) på vejen til eller fra de andre. </a:t>
            </a:r>
          </a:p>
          <a:p>
            <a:endParaRPr lang="da-DK" sz="1400" dirty="0"/>
          </a:p>
          <a:p>
            <a:r>
              <a:rPr lang="da-DK" sz="1400" dirty="0"/>
              <a:t>Kan forbedres ved at man </a:t>
            </a:r>
            <a:r>
              <a:rPr lang="da-DK" sz="1400" dirty="0" err="1"/>
              <a:t>checker</a:t>
            </a:r>
            <a:r>
              <a:rPr lang="da-DK" sz="1400" dirty="0"/>
              <a:t> </a:t>
            </a:r>
            <a:r>
              <a:rPr lang="da-DK" sz="1400" dirty="0" err="1"/>
              <a:t>key</a:t>
            </a:r>
            <a:r>
              <a:rPr lang="da-DK" sz="1400" dirty="0"/>
              <a:t> 2 gange med ex 20 ms mellemrum og ser om værdien er den samme.</a:t>
            </a:r>
          </a:p>
          <a:p>
            <a:endParaRPr lang="da-DK" sz="1400" dirty="0"/>
          </a:p>
        </p:txBody>
      </p:sp>
      <p:pic>
        <p:nvPicPr>
          <p:cNvPr id="9" name="Billede 8">
            <a:extLst>
              <a:ext uri="{FF2B5EF4-FFF2-40B4-BE49-F238E27FC236}">
                <a16:creationId xmlns:a16="http://schemas.microsoft.com/office/drawing/2014/main" id="{E7842BC4-FBD7-4673-A884-A3755954C737}"/>
              </a:ext>
            </a:extLst>
          </p:cNvPr>
          <p:cNvPicPr>
            <a:picLocks noChangeAspect="1"/>
          </p:cNvPicPr>
          <p:nvPr/>
        </p:nvPicPr>
        <p:blipFill>
          <a:blip r:embed="rId3"/>
          <a:stretch>
            <a:fillRect/>
          </a:stretch>
        </p:blipFill>
        <p:spPr>
          <a:xfrm>
            <a:off x="667588" y="1967573"/>
            <a:ext cx="6672649" cy="4294031"/>
          </a:xfrm>
          <a:prstGeom prst="rect">
            <a:avLst/>
          </a:prstGeom>
        </p:spPr>
      </p:pic>
      <p:grpSp>
        <p:nvGrpSpPr>
          <p:cNvPr id="11" name="Gruppe 10">
            <a:extLst>
              <a:ext uri="{FF2B5EF4-FFF2-40B4-BE49-F238E27FC236}">
                <a16:creationId xmlns:a16="http://schemas.microsoft.com/office/drawing/2014/main" id="{4D6A65D9-5302-4932-BB53-80FE62740BAA}"/>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6A6CC80A-8FEC-48B5-ABB8-95478E5F1F41}"/>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B9D5111F-CB37-4342-A9F2-8DCA6392646D}"/>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CCA8B27C-E3C3-47ED-8329-A4F7BB5D6EB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EAA53740-51C9-4F03-8DA4-5328D9E0DA2E}"/>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Et muligt svar på opgave. </a:t>
              </a:r>
            </a:p>
          </p:txBody>
        </p:sp>
      </p:grpSp>
    </p:spTree>
    <p:extLst>
      <p:ext uri="{BB962C8B-B14F-4D97-AF65-F5344CB8AC3E}">
        <p14:creationId xmlns:p14="http://schemas.microsoft.com/office/powerpoint/2010/main" val="121883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kstfelt 13">
            <a:extLst>
              <a:ext uri="{FF2B5EF4-FFF2-40B4-BE49-F238E27FC236}">
                <a16:creationId xmlns:a16="http://schemas.microsoft.com/office/drawing/2014/main" id="{DCC40726-C0E3-49B7-908C-2B37CB89C533}"/>
              </a:ext>
            </a:extLst>
          </p:cNvPr>
          <p:cNvSpPr txBox="1"/>
          <p:nvPr/>
        </p:nvSpPr>
        <p:spPr>
          <a:xfrm>
            <a:off x="1330124" y="6108191"/>
            <a:ext cx="7841288" cy="738664"/>
          </a:xfrm>
          <a:prstGeom prst="rect">
            <a:avLst/>
          </a:prstGeom>
          <a:noFill/>
        </p:spPr>
        <p:txBody>
          <a:bodyPr wrap="square" rtlCol="0">
            <a:spAutoFit/>
          </a:bodyPr>
          <a:lstStyle/>
          <a:p>
            <a:r>
              <a:rPr lang="da-DK" sz="1400" b="1" dirty="0"/>
              <a:t>Et alternativt svar. Der er som regel ikke kun én løsning!</a:t>
            </a:r>
          </a:p>
          <a:p>
            <a:endParaRPr lang="da-DK" sz="1400" dirty="0"/>
          </a:p>
          <a:p>
            <a:endParaRPr lang="da-DK" sz="1400" dirty="0"/>
          </a:p>
        </p:txBody>
      </p:sp>
      <p:grpSp>
        <p:nvGrpSpPr>
          <p:cNvPr id="11" name="Gruppe 10">
            <a:extLst>
              <a:ext uri="{FF2B5EF4-FFF2-40B4-BE49-F238E27FC236}">
                <a16:creationId xmlns:a16="http://schemas.microsoft.com/office/drawing/2014/main" id="{4D6A65D9-5302-4932-BB53-80FE62740BAA}"/>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6A6CC80A-8FEC-48B5-ABB8-95478E5F1F41}"/>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B9D5111F-CB37-4342-A9F2-8DCA6392646D}"/>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CCA8B27C-E3C3-47ED-8329-A4F7BB5D6EB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EAA53740-51C9-4F03-8DA4-5328D9E0DA2E}"/>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Et andet muligt svar på opgave. </a:t>
              </a:r>
            </a:p>
          </p:txBody>
        </p:sp>
      </p:grpSp>
      <p:pic>
        <p:nvPicPr>
          <p:cNvPr id="5" name="Billede 4">
            <a:extLst>
              <a:ext uri="{FF2B5EF4-FFF2-40B4-BE49-F238E27FC236}">
                <a16:creationId xmlns:a16="http://schemas.microsoft.com/office/drawing/2014/main" id="{2F4508EB-DABC-40A9-AE04-E5B13ABA2721}"/>
              </a:ext>
            </a:extLst>
          </p:cNvPr>
          <p:cNvPicPr>
            <a:picLocks noChangeAspect="1"/>
          </p:cNvPicPr>
          <p:nvPr/>
        </p:nvPicPr>
        <p:blipFill>
          <a:blip r:embed="rId4"/>
          <a:stretch>
            <a:fillRect/>
          </a:stretch>
        </p:blipFill>
        <p:spPr>
          <a:xfrm>
            <a:off x="1330124" y="1515288"/>
            <a:ext cx="8497036" cy="4320914"/>
          </a:xfrm>
          <a:prstGeom prst="rect">
            <a:avLst/>
          </a:prstGeom>
        </p:spPr>
      </p:pic>
    </p:spTree>
    <p:extLst>
      <p:ext uri="{BB962C8B-B14F-4D97-AF65-F5344CB8AC3E}">
        <p14:creationId xmlns:p14="http://schemas.microsoft.com/office/powerpoint/2010/main" val="243067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e 10">
            <a:extLst>
              <a:ext uri="{FF2B5EF4-FFF2-40B4-BE49-F238E27FC236}">
                <a16:creationId xmlns:a16="http://schemas.microsoft.com/office/drawing/2014/main" id="{4D6A65D9-5302-4932-BB53-80FE62740BAA}"/>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6A6CC80A-8FEC-48B5-ABB8-95478E5F1F41}"/>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B9D5111F-CB37-4342-A9F2-8DCA6392646D}"/>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CCA8B27C-E3C3-47ED-8329-A4F7BB5D6EB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EAA53740-51C9-4F03-8DA4-5328D9E0DA2E}"/>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Byg kredsløb. (input) </a:t>
              </a:r>
            </a:p>
          </p:txBody>
        </p:sp>
      </p:grpSp>
      <p:pic>
        <p:nvPicPr>
          <p:cNvPr id="3" name="Billede 2">
            <a:extLst>
              <a:ext uri="{FF2B5EF4-FFF2-40B4-BE49-F238E27FC236}">
                <a16:creationId xmlns:a16="http://schemas.microsoft.com/office/drawing/2014/main" id="{D080047F-EA4E-44DC-BF0C-21C940432664}"/>
              </a:ext>
            </a:extLst>
          </p:cNvPr>
          <p:cNvPicPr>
            <a:picLocks noChangeAspect="1"/>
          </p:cNvPicPr>
          <p:nvPr/>
        </p:nvPicPr>
        <p:blipFill>
          <a:blip r:embed="rId4"/>
          <a:stretch>
            <a:fillRect/>
          </a:stretch>
        </p:blipFill>
        <p:spPr>
          <a:xfrm>
            <a:off x="1146327" y="1538460"/>
            <a:ext cx="5457673" cy="978696"/>
          </a:xfrm>
          <a:prstGeom prst="rect">
            <a:avLst/>
          </a:prstGeom>
        </p:spPr>
      </p:pic>
      <p:pic>
        <p:nvPicPr>
          <p:cNvPr id="6" name="Billede 5">
            <a:extLst>
              <a:ext uri="{FF2B5EF4-FFF2-40B4-BE49-F238E27FC236}">
                <a16:creationId xmlns:a16="http://schemas.microsoft.com/office/drawing/2014/main" id="{5D048E97-6963-4463-9E15-E49BEFFD748F}"/>
              </a:ext>
            </a:extLst>
          </p:cNvPr>
          <p:cNvPicPr>
            <a:picLocks noChangeAspect="1"/>
          </p:cNvPicPr>
          <p:nvPr/>
        </p:nvPicPr>
        <p:blipFill>
          <a:blip r:embed="rId5"/>
          <a:stretch>
            <a:fillRect/>
          </a:stretch>
        </p:blipFill>
        <p:spPr>
          <a:xfrm>
            <a:off x="1146327" y="2529856"/>
            <a:ext cx="5764732" cy="701038"/>
          </a:xfrm>
          <a:prstGeom prst="rect">
            <a:avLst/>
          </a:prstGeom>
        </p:spPr>
      </p:pic>
      <p:pic>
        <p:nvPicPr>
          <p:cNvPr id="8" name="Billede 7">
            <a:extLst>
              <a:ext uri="{FF2B5EF4-FFF2-40B4-BE49-F238E27FC236}">
                <a16:creationId xmlns:a16="http://schemas.microsoft.com/office/drawing/2014/main" id="{9382E00D-D1D1-4F92-96E5-0DB2041BC10A}"/>
              </a:ext>
            </a:extLst>
          </p:cNvPr>
          <p:cNvPicPr>
            <a:picLocks noChangeAspect="1"/>
          </p:cNvPicPr>
          <p:nvPr/>
        </p:nvPicPr>
        <p:blipFill>
          <a:blip r:embed="rId6"/>
          <a:stretch>
            <a:fillRect/>
          </a:stretch>
        </p:blipFill>
        <p:spPr>
          <a:xfrm>
            <a:off x="1146327" y="3431278"/>
            <a:ext cx="3241213" cy="961425"/>
          </a:xfrm>
          <a:prstGeom prst="rect">
            <a:avLst/>
          </a:prstGeom>
        </p:spPr>
      </p:pic>
      <p:pic>
        <p:nvPicPr>
          <p:cNvPr id="10" name="Billede 9">
            <a:extLst>
              <a:ext uri="{FF2B5EF4-FFF2-40B4-BE49-F238E27FC236}">
                <a16:creationId xmlns:a16="http://schemas.microsoft.com/office/drawing/2014/main" id="{20A92279-3816-4748-BC90-3739F74E460B}"/>
              </a:ext>
            </a:extLst>
          </p:cNvPr>
          <p:cNvPicPr>
            <a:picLocks noChangeAspect="1"/>
          </p:cNvPicPr>
          <p:nvPr/>
        </p:nvPicPr>
        <p:blipFill>
          <a:blip r:embed="rId7"/>
          <a:stretch>
            <a:fillRect/>
          </a:stretch>
        </p:blipFill>
        <p:spPr>
          <a:xfrm>
            <a:off x="1025818" y="4593087"/>
            <a:ext cx="6292444" cy="1162922"/>
          </a:xfrm>
          <a:prstGeom prst="rect">
            <a:avLst/>
          </a:prstGeom>
        </p:spPr>
      </p:pic>
      <p:sp>
        <p:nvSpPr>
          <p:cNvPr id="17" name="Tekstfelt 16">
            <a:extLst>
              <a:ext uri="{FF2B5EF4-FFF2-40B4-BE49-F238E27FC236}">
                <a16:creationId xmlns:a16="http://schemas.microsoft.com/office/drawing/2014/main" id="{04A97DC9-E58A-4DFE-8804-9A6AB4E3DCD0}"/>
              </a:ext>
            </a:extLst>
          </p:cNvPr>
          <p:cNvSpPr txBox="1"/>
          <p:nvPr/>
        </p:nvSpPr>
        <p:spPr>
          <a:xfrm>
            <a:off x="7632363" y="4453843"/>
            <a:ext cx="3924300" cy="1323439"/>
          </a:xfrm>
          <a:prstGeom prst="rect">
            <a:avLst/>
          </a:prstGeom>
          <a:noFill/>
        </p:spPr>
        <p:txBody>
          <a:bodyPr wrap="square" rtlCol="0">
            <a:spAutoFit/>
          </a:bodyPr>
          <a:lstStyle/>
          <a:p>
            <a:r>
              <a:rPr lang="da-DK" sz="1600" dirty="0"/>
              <a:t>Brug PIN 0, 1 og 2  til aflæsning af analoge værdier fra et kredsløb. Der sidder 10-bits A/D konvertere som kan omsætte spænding mellem 0 og 3.3V til et heltal mellem 0 og 1023.</a:t>
            </a:r>
          </a:p>
        </p:txBody>
      </p:sp>
      <p:sp>
        <p:nvSpPr>
          <p:cNvPr id="18" name="Tekstfelt 17">
            <a:extLst>
              <a:ext uri="{FF2B5EF4-FFF2-40B4-BE49-F238E27FC236}">
                <a16:creationId xmlns:a16="http://schemas.microsoft.com/office/drawing/2014/main" id="{F853C5C7-46C3-44AC-9DA0-3EB0917BE5E2}"/>
              </a:ext>
            </a:extLst>
          </p:cNvPr>
          <p:cNvSpPr txBox="1"/>
          <p:nvPr/>
        </p:nvSpPr>
        <p:spPr>
          <a:xfrm>
            <a:off x="7632363" y="1535783"/>
            <a:ext cx="3924300" cy="830997"/>
          </a:xfrm>
          <a:prstGeom prst="rect">
            <a:avLst/>
          </a:prstGeom>
          <a:noFill/>
        </p:spPr>
        <p:txBody>
          <a:bodyPr wrap="square" rtlCol="0">
            <a:spAutoFit/>
          </a:bodyPr>
          <a:lstStyle/>
          <a:p>
            <a:r>
              <a:rPr lang="da-DK" sz="1600" dirty="0"/>
              <a:t>Brug PIN 0, 1 og 2  til aflæsning af om der er kontakt til jord – Det der er brugt i eksemplerne ovenfor.</a:t>
            </a:r>
          </a:p>
        </p:txBody>
      </p:sp>
      <p:sp>
        <p:nvSpPr>
          <p:cNvPr id="19" name="Tekstfelt 18">
            <a:extLst>
              <a:ext uri="{FF2B5EF4-FFF2-40B4-BE49-F238E27FC236}">
                <a16:creationId xmlns:a16="http://schemas.microsoft.com/office/drawing/2014/main" id="{8E23CAA1-049D-4875-8773-8E0B275B955D}"/>
              </a:ext>
            </a:extLst>
          </p:cNvPr>
          <p:cNvSpPr txBox="1"/>
          <p:nvPr/>
        </p:nvSpPr>
        <p:spPr>
          <a:xfrm>
            <a:off x="7641301" y="3197070"/>
            <a:ext cx="3924300" cy="830997"/>
          </a:xfrm>
          <a:prstGeom prst="rect">
            <a:avLst/>
          </a:prstGeom>
          <a:noFill/>
        </p:spPr>
        <p:txBody>
          <a:bodyPr wrap="square" rtlCol="0">
            <a:spAutoFit/>
          </a:bodyPr>
          <a:lstStyle/>
          <a:p>
            <a:r>
              <a:rPr lang="da-DK" sz="1600" dirty="0"/>
              <a:t>Brug PIN 0,1,2,8,13,14,15,16  til aflæsning af om der er høj spænding (2.1V – 3.3V) eller lav (0V-0.9V) på PIN. </a:t>
            </a:r>
          </a:p>
        </p:txBody>
      </p:sp>
      <p:sp>
        <p:nvSpPr>
          <p:cNvPr id="20" name="Tekstfelt 19">
            <a:extLst>
              <a:ext uri="{FF2B5EF4-FFF2-40B4-BE49-F238E27FC236}">
                <a16:creationId xmlns:a16="http://schemas.microsoft.com/office/drawing/2014/main" id="{081E2C97-8C36-4B00-8B3B-CE0FDD617603}"/>
              </a:ext>
            </a:extLst>
          </p:cNvPr>
          <p:cNvSpPr txBox="1"/>
          <p:nvPr/>
        </p:nvSpPr>
        <p:spPr>
          <a:xfrm>
            <a:off x="7632363" y="6089034"/>
            <a:ext cx="6096000" cy="369332"/>
          </a:xfrm>
          <a:prstGeom prst="rect">
            <a:avLst/>
          </a:prstGeom>
          <a:noFill/>
        </p:spPr>
        <p:txBody>
          <a:bodyPr wrap="square">
            <a:spAutoFit/>
          </a:bodyPr>
          <a:lstStyle/>
          <a:p>
            <a:r>
              <a:rPr lang="en-US" dirty="0">
                <a:hlinkClick r:id="rId8"/>
              </a:rPr>
              <a:t>Edge Connector and Pinout (microbit.org)</a:t>
            </a:r>
            <a:endParaRPr lang="da-DK" dirty="0"/>
          </a:p>
        </p:txBody>
      </p:sp>
    </p:spTree>
    <p:extLst>
      <p:ext uri="{BB962C8B-B14F-4D97-AF65-F5344CB8AC3E}">
        <p14:creationId xmlns:p14="http://schemas.microsoft.com/office/powerpoint/2010/main" val="2928932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2D5A8CD2-D6BB-49D6-B976-781A2031120C}"/>
              </a:ext>
            </a:extLst>
          </p:cNvPr>
          <p:cNvPicPr>
            <a:picLocks noChangeAspect="1"/>
          </p:cNvPicPr>
          <p:nvPr/>
        </p:nvPicPr>
        <p:blipFill>
          <a:blip r:embed="rId3"/>
          <a:stretch>
            <a:fillRect/>
          </a:stretch>
        </p:blipFill>
        <p:spPr>
          <a:xfrm>
            <a:off x="626400" y="1493202"/>
            <a:ext cx="6543132" cy="1984620"/>
          </a:xfrm>
          <a:prstGeom prst="rect">
            <a:avLst/>
          </a:prstGeom>
        </p:spPr>
      </p:pic>
      <p:sp>
        <p:nvSpPr>
          <p:cNvPr id="14" name="Tekstfelt 13">
            <a:extLst>
              <a:ext uri="{FF2B5EF4-FFF2-40B4-BE49-F238E27FC236}">
                <a16:creationId xmlns:a16="http://schemas.microsoft.com/office/drawing/2014/main" id="{DCC40726-C0E3-49B7-908C-2B37CB89C533}"/>
              </a:ext>
            </a:extLst>
          </p:cNvPr>
          <p:cNvSpPr txBox="1"/>
          <p:nvPr/>
        </p:nvSpPr>
        <p:spPr>
          <a:xfrm>
            <a:off x="7471719" y="1864184"/>
            <a:ext cx="4093882" cy="1384995"/>
          </a:xfrm>
          <a:prstGeom prst="rect">
            <a:avLst/>
          </a:prstGeom>
          <a:noFill/>
        </p:spPr>
        <p:txBody>
          <a:bodyPr wrap="square" rtlCol="0">
            <a:spAutoFit/>
          </a:bodyPr>
          <a:lstStyle/>
          <a:p>
            <a:r>
              <a:rPr lang="da-DK" sz="1400" dirty="0"/>
              <a:t>Opgave:</a:t>
            </a:r>
          </a:p>
          <a:p>
            <a:pPr marL="285750" indent="-285750">
              <a:buFontTx/>
              <a:buChar char="-"/>
            </a:pPr>
            <a:r>
              <a:rPr lang="da-DK" sz="1400" dirty="0"/>
              <a:t>Load LKS1Mb-AnaPitch-Modtager.py på én MB</a:t>
            </a:r>
          </a:p>
          <a:p>
            <a:pPr marL="285750" indent="-285750">
              <a:buFontTx/>
              <a:buChar char="-"/>
            </a:pPr>
            <a:r>
              <a:rPr lang="da-DK" sz="1400" dirty="0"/>
              <a:t>Lav et kredsløb med et potentiometer på PIN1 af en anden MB.</a:t>
            </a:r>
          </a:p>
          <a:p>
            <a:pPr marL="285750" indent="-285750">
              <a:buFontTx/>
              <a:buChar char="-"/>
            </a:pPr>
            <a:r>
              <a:rPr lang="da-DK" sz="1400" dirty="0"/>
              <a:t>Modificer koden i LKS1Mb-AccToPitch-sender.py så den sender værdier fra potentiometer.</a:t>
            </a:r>
          </a:p>
        </p:txBody>
      </p:sp>
      <p:pic>
        <p:nvPicPr>
          <p:cNvPr id="5" name="Billede 4">
            <a:extLst>
              <a:ext uri="{FF2B5EF4-FFF2-40B4-BE49-F238E27FC236}">
                <a16:creationId xmlns:a16="http://schemas.microsoft.com/office/drawing/2014/main" id="{41433087-1DFD-4ADD-9B08-80A965AFB317}"/>
              </a:ext>
            </a:extLst>
          </p:cNvPr>
          <p:cNvPicPr>
            <a:picLocks noChangeAspect="1"/>
          </p:cNvPicPr>
          <p:nvPr/>
        </p:nvPicPr>
        <p:blipFill>
          <a:blip r:embed="rId4"/>
          <a:stretch>
            <a:fillRect/>
          </a:stretch>
        </p:blipFill>
        <p:spPr>
          <a:xfrm>
            <a:off x="5897561" y="3465929"/>
            <a:ext cx="6036179" cy="3094136"/>
          </a:xfrm>
          <a:prstGeom prst="rect">
            <a:avLst/>
          </a:prstGeom>
        </p:spPr>
      </p:pic>
      <p:grpSp>
        <p:nvGrpSpPr>
          <p:cNvPr id="11" name="Gruppe 10">
            <a:extLst>
              <a:ext uri="{FF2B5EF4-FFF2-40B4-BE49-F238E27FC236}">
                <a16:creationId xmlns:a16="http://schemas.microsoft.com/office/drawing/2014/main" id="{1D3BACC0-EA07-4605-AE09-EB1CEA32F380}"/>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85146E0F-B897-4944-A175-FD0E8F284374}"/>
                </a:ext>
              </a:extLst>
            </p:cNvPr>
            <p:cNvGrpSpPr/>
            <p:nvPr/>
          </p:nvGrpSpPr>
          <p:grpSpPr>
            <a:xfrm>
              <a:off x="10313849" y="365125"/>
              <a:ext cx="1405975" cy="880659"/>
              <a:chOff x="10253785" y="5612216"/>
              <a:chExt cx="1405975" cy="880659"/>
            </a:xfrm>
          </p:grpSpPr>
          <p:pic>
            <p:nvPicPr>
              <p:cNvPr id="20" name="Picture 12" descr="Et billede, der indeholder bordservice, plade, service&#10;&#10;Beskrivelse, der er oprettet med meget høj tiltro">
                <a:extLst>
                  <a:ext uri="{FF2B5EF4-FFF2-40B4-BE49-F238E27FC236}">
                    <a16:creationId xmlns:a16="http://schemas.microsoft.com/office/drawing/2014/main" id="{C8E6CC74-BF70-4F26-B7E4-2728A877C95E}"/>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21" name="Tekstfelt 20">
                <a:extLst>
                  <a:ext uri="{FF2B5EF4-FFF2-40B4-BE49-F238E27FC236}">
                    <a16:creationId xmlns:a16="http://schemas.microsoft.com/office/drawing/2014/main" id="{670F7008-DFC7-4255-997F-44A1D07DE67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9" name="Tekstfelt 18">
              <a:extLst>
                <a:ext uri="{FF2B5EF4-FFF2-40B4-BE49-F238E27FC236}">
                  <a16:creationId xmlns:a16="http://schemas.microsoft.com/office/drawing/2014/main" id="{9160B36E-986C-4390-9BC6-480D487BD28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Byg kredsløb. Opgave 1 </a:t>
              </a:r>
            </a:p>
          </p:txBody>
        </p:sp>
      </p:grpSp>
      <p:pic>
        <p:nvPicPr>
          <p:cNvPr id="22" name="F924B510-925B-4E2F-B5F9-3741063ADF1B">
            <a:extLst>
              <a:ext uri="{FF2B5EF4-FFF2-40B4-BE49-F238E27FC236}">
                <a16:creationId xmlns:a16="http://schemas.microsoft.com/office/drawing/2014/main" id="{D05B6B82-F8CF-49B8-A396-4E2D1D526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7931" y="3791465"/>
            <a:ext cx="207645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rundlæggende om digitale potentiometre | DigiKey">
            <a:extLst>
              <a:ext uri="{FF2B5EF4-FFF2-40B4-BE49-F238E27FC236}">
                <a16:creationId xmlns:a16="http://schemas.microsoft.com/office/drawing/2014/main" id="{520AA32D-9C5D-4183-87F8-2EE4060975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117" y="4411841"/>
            <a:ext cx="2708950" cy="152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553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A595F9F9-9E3F-4A88-A517-E49B44337BDC}"/>
              </a:ext>
            </a:extLst>
          </p:cNvPr>
          <p:cNvPicPr>
            <a:picLocks noChangeAspect="1"/>
          </p:cNvPicPr>
          <p:nvPr/>
        </p:nvPicPr>
        <p:blipFill>
          <a:blip r:embed="rId3"/>
          <a:stretch>
            <a:fillRect/>
          </a:stretch>
        </p:blipFill>
        <p:spPr>
          <a:xfrm>
            <a:off x="7722255" y="3429000"/>
            <a:ext cx="1865020" cy="2416175"/>
          </a:xfrm>
          <a:prstGeom prst="rect">
            <a:avLst/>
          </a:prstGeom>
        </p:spPr>
      </p:pic>
      <p:grpSp>
        <p:nvGrpSpPr>
          <p:cNvPr id="12" name="Gruppe 11">
            <a:extLst>
              <a:ext uri="{FF2B5EF4-FFF2-40B4-BE49-F238E27FC236}">
                <a16:creationId xmlns:a16="http://schemas.microsoft.com/office/drawing/2014/main" id="{EABB220C-3A1F-4A3A-9D2B-FCCAB9333415}"/>
              </a:ext>
            </a:extLst>
          </p:cNvPr>
          <p:cNvGrpSpPr/>
          <p:nvPr/>
        </p:nvGrpSpPr>
        <p:grpSpPr>
          <a:xfrm>
            <a:off x="1409700" y="1585651"/>
            <a:ext cx="9372600" cy="1885480"/>
            <a:chOff x="1409700" y="1585651"/>
            <a:chExt cx="9372600" cy="1885480"/>
          </a:xfrm>
        </p:grpSpPr>
        <p:pic>
          <p:nvPicPr>
            <p:cNvPr id="4" name="Billede 3">
              <a:extLst>
                <a:ext uri="{FF2B5EF4-FFF2-40B4-BE49-F238E27FC236}">
                  <a16:creationId xmlns:a16="http://schemas.microsoft.com/office/drawing/2014/main" id="{FB9F0F6E-E814-4965-9A11-8ABB0F196933}"/>
                </a:ext>
              </a:extLst>
            </p:cNvPr>
            <p:cNvPicPr>
              <a:picLocks noChangeAspect="1"/>
            </p:cNvPicPr>
            <p:nvPr/>
          </p:nvPicPr>
          <p:blipFill>
            <a:blip r:embed="rId4"/>
            <a:stretch>
              <a:fillRect/>
            </a:stretch>
          </p:blipFill>
          <p:spPr>
            <a:xfrm>
              <a:off x="8141842" y="1885772"/>
              <a:ext cx="2640458" cy="1419601"/>
            </a:xfrm>
            <a:prstGeom prst="rect">
              <a:avLst/>
            </a:prstGeom>
          </p:spPr>
        </p:pic>
        <p:pic>
          <p:nvPicPr>
            <p:cNvPr id="6" name="Picture 2">
              <a:extLst>
                <a:ext uri="{FF2B5EF4-FFF2-40B4-BE49-F238E27FC236}">
                  <a16:creationId xmlns:a16="http://schemas.microsoft.com/office/drawing/2014/main" id="{379388F2-B237-4F96-A45F-92770016D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875122"/>
              <a:ext cx="1542038" cy="159600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e 10">
              <a:extLst>
                <a:ext uri="{FF2B5EF4-FFF2-40B4-BE49-F238E27FC236}">
                  <a16:creationId xmlns:a16="http://schemas.microsoft.com/office/drawing/2014/main" id="{47304F14-CF24-4B70-8433-BB315E791E0C}"/>
                </a:ext>
              </a:extLst>
            </p:cNvPr>
            <p:cNvGrpSpPr/>
            <p:nvPr/>
          </p:nvGrpSpPr>
          <p:grpSpPr>
            <a:xfrm>
              <a:off x="4050159" y="1585651"/>
              <a:ext cx="2661506" cy="1719722"/>
              <a:chOff x="413098" y="3957638"/>
              <a:chExt cx="2661506" cy="1719722"/>
            </a:xfrm>
          </p:grpSpPr>
          <p:pic>
            <p:nvPicPr>
              <p:cNvPr id="5" name="Billede 4">
                <a:extLst>
                  <a:ext uri="{FF2B5EF4-FFF2-40B4-BE49-F238E27FC236}">
                    <a16:creationId xmlns:a16="http://schemas.microsoft.com/office/drawing/2014/main" id="{5F05B636-7176-403A-AE36-919E0C1C98B7}"/>
                  </a:ext>
                </a:extLst>
              </p:cNvPr>
              <p:cNvPicPr>
                <a:picLocks noChangeAspect="1"/>
              </p:cNvPicPr>
              <p:nvPr/>
            </p:nvPicPr>
            <p:blipFill>
              <a:blip r:embed="rId6"/>
              <a:stretch>
                <a:fillRect/>
              </a:stretch>
            </p:blipFill>
            <p:spPr>
              <a:xfrm>
                <a:off x="413098" y="3957638"/>
                <a:ext cx="1747106" cy="1719722"/>
              </a:xfrm>
              <a:prstGeom prst="rect">
                <a:avLst/>
              </a:prstGeom>
            </p:spPr>
          </p:pic>
          <p:sp>
            <p:nvSpPr>
              <p:cNvPr id="8" name="Tekstfelt 7">
                <a:extLst>
                  <a:ext uri="{FF2B5EF4-FFF2-40B4-BE49-F238E27FC236}">
                    <a16:creationId xmlns:a16="http://schemas.microsoft.com/office/drawing/2014/main" id="{564B8C9B-63FD-4504-8FC3-0DABEC75908E}"/>
                  </a:ext>
                </a:extLst>
              </p:cNvPr>
              <p:cNvSpPr txBox="1"/>
              <p:nvPr/>
            </p:nvSpPr>
            <p:spPr>
              <a:xfrm>
                <a:off x="2074479" y="4930229"/>
                <a:ext cx="990600" cy="230832"/>
              </a:xfrm>
              <a:prstGeom prst="rect">
                <a:avLst/>
              </a:prstGeom>
              <a:noFill/>
            </p:spPr>
            <p:txBody>
              <a:bodyPr wrap="square" rtlCol="0">
                <a:spAutoFit/>
              </a:bodyPr>
              <a:lstStyle/>
              <a:p>
                <a:r>
                  <a:rPr lang="da-DK" sz="900" dirty="0"/>
                  <a:t>VCC 5V eller 3V</a:t>
                </a:r>
              </a:p>
            </p:txBody>
          </p:sp>
          <p:sp>
            <p:nvSpPr>
              <p:cNvPr id="9" name="Tekstfelt 8">
                <a:extLst>
                  <a:ext uri="{FF2B5EF4-FFF2-40B4-BE49-F238E27FC236}">
                    <a16:creationId xmlns:a16="http://schemas.microsoft.com/office/drawing/2014/main" id="{9BAF9AE0-B86D-497E-8607-126F5DAD02AC}"/>
                  </a:ext>
                </a:extLst>
              </p:cNvPr>
              <p:cNvSpPr txBox="1"/>
              <p:nvPr/>
            </p:nvSpPr>
            <p:spPr>
              <a:xfrm>
                <a:off x="2084004" y="5082629"/>
                <a:ext cx="990600" cy="230832"/>
              </a:xfrm>
              <a:prstGeom prst="rect">
                <a:avLst/>
              </a:prstGeom>
              <a:noFill/>
            </p:spPr>
            <p:txBody>
              <a:bodyPr wrap="square" rtlCol="0">
                <a:spAutoFit/>
              </a:bodyPr>
              <a:lstStyle/>
              <a:p>
                <a:r>
                  <a:rPr lang="da-DK" sz="900" dirty="0"/>
                  <a:t>GND</a:t>
                </a:r>
              </a:p>
            </p:txBody>
          </p:sp>
          <p:sp>
            <p:nvSpPr>
              <p:cNvPr id="10" name="Tekstfelt 9">
                <a:extLst>
                  <a:ext uri="{FF2B5EF4-FFF2-40B4-BE49-F238E27FC236}">
                    <a16:creationId xmlns:a16="http://schemas.microsoft.com/office/drawing/2014/main" id="{31DF1BBE-2417-4B80-87F0-702C2CA6B37E}"/>
                  </a:ext>
                </a:extLst>
              </p:cNvPr>
              <p:cNvSpPr txBox="1"/>
              <p:nvPr/>
            </p:nvSpPr>
            <p:spPr>
              <a:xfrm>
                <a:off x="2084004" y="5349329"/>
                <a:ext cx="990600" cy="230832"/>
              </a:xfrm>
              <a:prstGeom prst="rect">
                <a:avLst/>
              </a:prstGeom>
              <a:noFill/>
            </p:spPr>
            <p:txBody>
              <a:bodyPr wrap="square" rtlCol="0">
                <a:spAutoFit/>
              </a:bodyPr>
              <a:lstStyle/>
              <a:p>
                <a:r>
                  <a:rPr lang="da-DK" sz="900" dirty="0" err="1"/>
                  <a:t>PINx</a:t>
                </a:r>
                <a:r>
                  <a:rPr lang="da-DK" sz="900" dirty="0"/>
                  <a:t>  (analog in)</a:t>
                </a:r>
              </a:p>
            </p:txBody>
          </p:sp>
        </p:grpSp>
      </p:grpSp>
      <p:grpSp>
        <p:nvGrpSpPr>
          <p:cNvPr id="13" name="Gruppe 12">
            <a:extLst>
              <a:ext uri="{FF2B5EF4-FFF2-40B4-BE49-F238E27FC236}">
                <a16:creationId xmlns:a16="http://schemas.microsoft.com/office/drawing/2014/main" id="{EB0F8509-E183-479F-BAB5-0035873EE2FC}"/>
              </a:ext>
            </a:extLst>
          </p:cNvPr>
          <p:cNvGrpSpPr/>
          <p:nvPr/>
        </p:nvGrpSpPr>
        <p:grpSpPr>
          <a:xfrm>
            <a:off x="778117" y="365125"/>
            <a:ext cx="10941707" cy="892551"/>
            <a:chOff x="778117" y="365125"/>
            <a:chExt cx="10941707" cy="892551"/>
          </a:xfrm>
        </p:grpSpPr>
        <p:grpSp>
          <p:nvGrpSpPr>
            <p:cNvPr id="14" name="Gruppe 13">
              <a:extLst>
                <a:ext uri="{FF2B5EF4-FFF2-40B4-BE49-F238E27FC236}">
                  <a16:creationId xmlns:a16="http://schemas.microsoft.com/office/drawing/2014/main" id="{C250C308-8041-482F-A0FE-4875A174A65D}"/>
                </a:ext>
              </a:extLst>
            </p:cNvPr>
            <p:cNvGrpSpPr/>
            <p:nvPr/>
          </p:nvGrpSpPr>
          <p:grpSpPr>
            <a:xfrm>
              <a:off x="10313849" y="365125"/>
              <a:ext cx="1405975" cy="880659"/>
              <a:chOff x="10253785" y="5612216"/>
              <a:chExt cx="1405975" cy="880659"/>
            </a:xfrm>
          </p:grpSpPr>
          <p:pic>
            <p:nvPicPr>
              <p:cNvPr id="16" name="Picture 12" descr="Et billede, der indeholder bordservice, plade, service&#10;&#10;Beskrivelse, der er oprettet med meget høj tiltro">
                <a:extLst>
                  <a:ext uri="{FF2B5EF4-FFF2-40B4-BE49-F238E27FC236}">
                    <a16:creationId xmlns:a16="http://schemas.microsoft.com/office/drawing/2014/main" id="{77CBA816-9CB3-4A92-8C5C-DD3B20EF48AC}"/>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7" name="Tekstfelt 16">
                <a:extLst>
                  <a:ext uri="{FF2B5EF4-FFF2-40B4-BE49-F238E27FC236}">
                    <a16:creationId xmlns:a16="http://schemas.microsoft.com/office/drawing/2014/main" id="{8BAFFB73-CEF3-49DD-8DBD-6231DC193B6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5" name="Tekstfelt 14">
              <a:extLst>
                <a:ext uri="{FF2B5EF4-FFF2-40B4-BE49-F238E27FC236}">
                  <a16:creationId xmlns:a16="http://schemas.microsoft.com/office/drawing/2014/main" id="{8E7FAD25-23FF-4A93-B12C-F722386D6BB0}"/>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Byg kredsløb. Opgave 2 </a:t>
              </a:r>
            </a:p>
          </p:txBody>
        </p:sp>
      </p:grpSp>
      <p:sp>
        <p:nvSpPr>
          <p:cNvPr id="2" name="Tekstfelt 1">
            <a:extLst>
              <a:ext uri="{FF2B5EF4-FFF2-40B4-BE49-F238E27FC236}">
                <a16:creationId xmlns:a16="http://schemas.microsoft.com/office/drawing/2014/main" id="{EAC92F88-E410-464D-95A5-BA68ECD22775}"/>
              </a:ext>
            </a:extLst>
          </p:cNvPr>
          <p:cNvSpPr txBox="1"/>
          <p:nvPr/>
        </p:nvSpPr>
        <p:spPr>
          <a:xfrm>
            <a:off x="1498600" y="4216400"/>
            <a:ext cx="5727700" cy="1200329"/>
          </a:xfrm>
          <a:prstGeom prst="rect">
            <a:avLst/>
          </a:prstGeom>
          <a:noFill/>
        </p:spPr>
        <p:txBody>
          <a:bodyPr wrap="square" rtlCol="0">
            <a:spAutoFit/>
          </a:bodyPr>
          <a:lstStyle/>
          <a:p>
            <a:r>
              <a:rPr lang="da-DK" dirty="0"/>
              <a:t>I fysik undervisning bruges voltmeter til at måle på en temperaturføler (variabel modstand) placeret i spændingsdeler og evt. i en broopstilling.</a:t>
            </a:r>
          </a:p>
          <a:p>
            <a:endParaRPr lang="da-DK" dirty="0"/>
          </a:p>
        </p:txBody>
      </p:sp>
    </p:spTree>
    <p:extLst>
      <p:ext uri="{BB962C8B-B14F-4D97-AF65-F5344CB8AC3E}">
        <p14:creationId xmlns:p14="http://schemas.microsoft.com/office/powerpoint/2010/main" val="1020793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icro:bit  V2">
            <a:extLst>
              <a:ext uri="{FF2B5EF4-FFF2-40B4-BE49-F238E27FC236}">
                <a16:creationId xmlns:a16="http://schemas.microsoft.com/office/drawing/2014/main" id="{8D637245-725B-4BCD-961A-E11CD3D0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8762544" y="4409715"/>
            <a:ext cx="1399053" cy="116681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pe 12">
            <a:extLst>
              <a:ext uri="{FF2B5EF4-FFF2-40B4-BE49-F238E27FC236}">
                <a16:creationId xmlns:a16="http://schemas.microsoft.com/office/drawing/2014/main" id="{D5CCC292-EA1A-4237-BC20-263E6D247CFB}"/>
              </a:ext>
            </a:extLst>
          </p:cNvPr>
          <p:cNvGrpSpPr/>
          <p:nvPr/>
        </p:nvGrpSpPr>
        <p:grpSpPr>
          <a:xfrm>
            <a:off x="1409700" y="1585651"/>
            <a:ext cx="9372600" cy="1885480"/>
            <a:chOff x="1409700" y="1585651"/>
            <a:chExt cx="9372600" cy="1885480"/>
          </a:xfrm>
        </p:grpSpPr>
        <p:pic>
          <p:nvPicPr>
            <p:cNvPr id="14" name="Billede 13">
              <a:extLst>
                <a:ext uri="{FF2B5EF4-FFF2-40B4-BE49-F238E27FC236}">
                  <a16:creationId xmlns:a16="http://schemas.microsoft.com/office/drawing/2014/main" id="{B5D348E3-FB20-4ED5-9FF8-74C73F0BF2A4}"/>
                </a:ext>
              </a:extLst>
            </p:cNvPr>
            <p:cNvPicPr>
              <a:picLocks noChangeAspect="1"/>
            </p:cNvPicPr>
            <p:nvPr/>
          </p:nvPicPr>
          <p:blipFill>
            <a:blip r:embed="rId4"/>
            <a:stretch>
              <a:fillRect/>
            </a:stretch>
          </p:blipFill>
          <p:spPr>
            <a:xfrm>
              <a:off x="8141842" y="1885772"/>
              <a:ext cx="2640458" cy="1419601"/>
            </a:xfrm>
            <a:prstGeom prst="rect">
              <a:avLst/>
            </a:prstGeom>
          </p:spPr>
        </p:pic>
        <p:pic>
          <p:nvPicPr>
            <p:cNvPr id="15" name="Picture 2">
              <a:extLst>
                <a:ext uri="{FF2B5EF4-FFF2-40B4-BE49-F238E27FC236}">
                  <a16:creationId xmlns:a16="http://schemas.microsoft.com/office/drawing/2014/main" id="{0CBCCF26-7401-4D66-8BE8-2A65B3CCE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875122"/>
              <a:ext cx="1542038" cy="159600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e 15">
              <a:extLst>
                <a:ext uri="{FF2B5EF4-FFF2-40B4-BE49-F238E27FC236}">
                  <a16:creationId xmlns:a16="http://schemas.microsoft.com/office/drawing/2014/main" id="{05B08ACE-DB5A-49DA-A327-26C9F7CD8FA0}"/>
                </a:ext>
              </a:extLst>
            </p:cNvPr>
            <p:cNvGrpSpPr/>
            <p:nvPr/>
          </p:nvGrpSpPr>
          <p:grpSpPr>
            <a:xfrm>
              <a:off x="4050159" y="1585651"/>
              <a:ext cx="2661506" cy="1719722"/>
              <a:chOff x="413098" y="3957638"/>
              <a:chExt cx="2661506" cy="1719722"/>
            </a:xfrm>
          </p:grpSpPr>
          <p:pic>
            <p:nvPicPr>
              <p:cNvPr id="17" name="Billede 16">
                <a:extLst>
                  <a:ext uri="{FF2B5EF4-FFF2-40B4-BE49-F238E27FC236}">
                    <a16:creationId xmlns:a16="http://schemas.microsoft.com/office/drawing/2014/main" id="{07A9C3DA-4C1D-4AF4-B43D-89D23E7A1214}"/>
                  </a:ext>
                </a:extLst>
              </p:cNvPr>
              <p:cNvPicPr>
                <a:picLocks noChangeAspect="1"/>
              </p:cNvPicPr>
              <p:nvPr/>
            </p:nvPicPr>
            <p:blipFill>
              <a:blip r:embed="rId6"/>
              <a:stretch>
                <a:fillRect/>
              </a:stretch>
            </p:blipFill>
            <p:spPr>
              <a:xfrm>
                <a:off x="413098" y="3957638"/>
                <a:ext cx="1747106" cy="1719722"/>
              </a:xfrm>
              <a:prstGeom prst="rect">
                <a:avLst/>
              </a:prstGeom>
            </p:spPr>
          </p:pic>
          <p:sp>
            <p:nvSpPr>
              <p:cNvPr id="18" name="Tekstfelt 17">
                <a:extLst>
                  <a:ext uri="{FF2B5EF4-FFF2-40B4-BE49-F238E27FC236}">
                    <a16:creationId xmlns:a16="http://schemas.microsoft.com/office/drawing/2014/main" id="{AC5D76F6-F8ED-4384-9B60-6996E93A3F8E}"/>
                  </a:ext>
                </a:extLst>
              </p:cNvPr>
              <p:cNvSpPr txBox="1"/>
              <p:nvPr/>
            </p:nvSpPr>
            <p:spPr>
              <a:xfrm>
                <a:off x="2074479" y="4930229"/>
                <a:ext cx="990600" cy="230832"/>
              </a:xfrm>
              <a:prstGeom prst="rect">
                <a:avLst/>
              </a:prstGeom>
              <a:noFill/>
            </p:spPr>
            <p:txBody>
              <a:bodyPr wrap="square" rtlCol="0">
                <a:spAutoFit/>
              </a:bodyPr>
              <a:lstStyle/>
              <a:p>
                <a:r>
                  <a:rPr lang="da-DK" sz="900" dirty="0"/>
                  <a:t>VCC 5V eller 3V</a:t>
                </a:r>
              </a:p>
            </p:txBody>
          </p:sp>
          <p:sp>
            <p:nvSpPr>
              <p:cNvPr id="19" name="Tekstfelt 18">
                <a:extLst>
                  <a:ext uri="{FF2B5EF4-FFF2-40B4-BE49-F238E27FC236}">
                    <a16:creationId xmlns:a16="http://schemas.microsoft.com/office/drawing/2014/main" id="{57766281-5DED-484C-89E6-CBC50698AED6}"/>
                  </a:ext>
                </a:extLst>
              </p:cNvPr>
              <p:cNvSpPr txBox="1"/>
              <p:nvPr/>
            </p:nvSpPr>
            <p:spPr>
              <a:xfrm>
                <a:off x="2084004" y="5082629"/>
                <a:ext cx="990600" cy="230832"/>
              </a:xfrm>
              <a:prstGeom prst="rect">
                <a:avLst/>
              </a:prstGeom>
              <a:noFill/>
            </p:spPr>
            <p:txBody>
              <a:bodyPr wrap="square" rtlCol="0">
                <a:spAutoFit/>
              </a:bodyPr>
              <a:lstStyle/>
              <a:p>
                <a:r>
                  <a:rPr lang="da-DK" sz="900" dirty="0"/>
                  <a:t>GND</a:t>
                </a:r>
              </a:p>
            </p:txBody>
          </p:sp>
          <p:sp>
            <p:nvSpPr>
              <p:cNvPr id="20" name="Tekstfelt 19">
                <a:extLst>
                  <a:ext uri="{FF2B5EF4-FFF2-40B4-BE49-F238E27FC236}">
                    <a16:creationId xmlns:a16="http://schemas.microsoft.com/office/drawing/2014/main" id="{862D22E3-9444-4ED4-A11A-1F9921423518}"/>
                  </a:ext>
                </a:extLst>
              </p:cNvPr>
              <p:cNvSpPr txBox="1"/>
              <p:nvPr/>
            </p:nvSpPr>
            <p:spPr>
              <a:xfrm>
                <a:off x="2084004" y="5349329"/>
                <a:ext cx="990600" cy="230832"/>
              </a:xfrm>
              <a:prstGeom prst="rect">
                <a:avLst/>
              </a:prstGeom>
              <a:noFill/>
            </p:spPr>
            <p:txBody>
              <a:bodyPr wrap="square" rtlCol="0">
                <a:spAutoFit/>
              </a:bodyPr>
              <a:lstStyle/>
              <a:p>
                <a:r>
                  <a:rPr lang="da-DK" sz="900" dirty="0" err="1"/>
                  <a:t>PINx</a:t>
                </a:r>
                <a:r>
                  <a:rPr lang="da-DK" sz="900" dirty="0"/>
                  <a:t>  (analog in)</a:t>
                </a:r>
              </a:p>
            </p:txBody>
          </p:sp>
        </p:grpSp>
      </p:grpSp>
      <p:grpSp>
        <p:nvGrpSpPr>
          <p:cNvPr id="21" name="Gruppe 20">
            <a:extLst>
              <a:ext uri="{FF2B5EF4-FFF2-40B4-BE49-F238E27FC236}">
                <a16:creationId xmlns:a16="http://schemas.microsoft.com/office/drawing/2014/main" id="{107E8E17-ACCD-49DD-BD7E-78C84FF6C76C}"/>
              </a:ext>
            </a:extLst>
          </p:cNvPr>
          <p:cNvGrpSpPr/>
          <p:nvPr/>
        </p:nvGrpSpPr>
        <p:grpSpPr>
          <a:xfrm>
            <a:off x="778117" y="365125"/>
            <a:ext cx="10941707" cy="892551"/>
            <a:chOff x="778117" y="365125"/>
            <a:chExt cx="10941707" cy="892551"/>
          </a:xfrm>
        </p:grpSpPr>
        <p:grpSp>
          <p:nvGrpSpPr>
            <p:cNvPr id="22" name="Gruppe 21">
              <a:extLst>
                <a:ext uri="{FF2B5EF4-FFF2-40B4-BE49-F238E27FC236}">
                  <a16:creationId xmlns:a16="http://schemas.microsoft.com/office/drawing/2014/main" id="{85E8133E-8CA3-406C-A5EE-8BDCC6060FF2}"/>
                </a:ext>
              </a:extLst>
            </p:cNvPr>
            <p:cNvGrpSpPr/>
            <p:nvPr/>
          </p:nvGrpSpPr>
          <p:grpSpPr>
            <a:xfrm>
              <a:off x="10313849" y="365125"/>
              <a:ext cx="1405975" cy="880659"/>
              <a:chOff x="10253785" y="5612216"/>
              <a:chExt cx="1405975" cy="880659"/>
            </a:xfrm>
          </p:grpSpPr>
          <p:pic>
            <p:nvPicPr>
              <p:cNvPr id="24" name="Picture 12" descr="Et billede, der indeholder bordservice, plade, service&#10;&#10;Beskrivelse, der er oprettet med meget høj tiltro">
                <a:extLst>
                  <a:ext uri="{FF2B5EF4-FFF2-40B4-BE49-F238E27FC236}">
                    <a16:creationId xmlns:a16="http://schemas.microsoft.com/office/drawing/2014/main" id="{4829A186-8DA4-4475-A44A-A771CC23F5AC}"/>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25" name="Tekstfelt 24">
                <a:extLst>
                  <a:ext uri="{FF2B5EF4-FFF2-40B4-BE49-F238E27FC236}">
                    <a16:creationId xmlns:a16="http://schemas.microsoft.com/office/drawing/2014/main" id="{98466787-712D-44D7-99B5-D4BB5C87DFE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3" name="Tekstfelt 22">
              <a:extLst>
                <a:ext uri="{FF2B5EF4-FFF2-40B4-BE49-F238E27FC236}">
                  <a16:creationId xmlns:a16="http://schemas.microsoft.com/office/drawing/2014/main" id="{9968ED91-8994-4DED-AECB-C86E3911C717}"/>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Byg kredsløb. Opgave 2 </a:t>
              </a:r>
            </a:p>
          </p:txBody>
        </p:sp>
      </p:grpSp>
      <p:sp>
        <p:nvSpPr>
          <p:cNvPr id="26" name="Tekstfelt 25">
            <a:extLst>
              <a:ext uri="{FF2B5EF4-FFF2-40B4-BE49-F238E27FC236}">
                <a16:creationId xmlns:a16="http://schemas.microsoft.com/office/drawing/2014/main" id="{723BE67A-5044-4A35-B038-F837D270BB03}"/>
              </a:ext>
            </a:extLst>
          </p:cNvPr>
          <p:cNvSpPr txBox="1"/>
          <p:nvPr/>
        </p:nvSpPr>
        <p:spPr>
          <a:xfrm>
            <a:off x="1498600" y="4216400"/>
            <a:ext cx="5727700" cy="1477328"/>
          </a:xfrm>
          <a:prstGeom prst="rect">
            <a:avLst/>
          </a:prstGeom>
          <a:noFill/>
        </p:spPr>
        <p:txBody>
          <a:bodyPr wrap="square" rtlCol="0">
            <a:spAutoFit/>
          </a:bodyPr>
          <a:lstStyle/>
          <a:p>
            <a:r>
              <a:rPr lang="da-DK" dirty="0"/>
              <a:t>I stedet for voltmeteret kan man bruge en Micro:Bit og aflæse signalet via A/D converteren på en PIN</a:t>
            </a:r>
          </a:p>
          <a:p>
            <a:endParaRPr lang="da-DK" dirty="0"/>
          </a:p>
          <a:p>
            <a:r>
              <a:rPr lang="da-DK" dirty="0"/>
              <a:t>Og bruge det til at sende værdier og lave temperatur om til en tone …</a:t>
            </a:r>
          </a:p>
        </p:txBody>
      </p:sp>
    </p:spTree>
    <p:extLst>
      <p:ext uri="{BB962C8B-B14F-4D97-AF65-F5344CB8AC3E}">
        <p14:creationId xmlns:p14="http://schemas.microsoft.com/office/powerpoint/2010/main" val="379250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dustrial temperature sensors - Danfoss">
            <a:extLst>
              <a:ext uri="{FF2B5EF4-FFF2-40B4-BE49-F238E27FC236}">
                <a16:creationId xmlns:a16="http://schemas.microsoft.com/office/drawing/2014/main" id="{C53ED6DB-717C-4CFE-A707-82B8E59B4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 y="1990725"/>
            <a:ext cx="4314825" cy="2876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751F680-9C62-4A8A-A021-E8B4CC69F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223" y="1927225"/>
            <a:ext cx="2693194" cy="3590925"/>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5BFD7FA7-CE30-48FA-A627-20CEAC758EF7}"/>
              </a:ext>
            </a:extLst>
          </p:cNvPr>
          <p:cNvSpPr txBox="1"/>
          <p:nvPr/>
        </p:nvSpPr>
        <p:spPr>
          <a:xfrm>
            <a:off x="907126" y="5902560"/>
            <a:ext cx="10658475" cy="646331"/>
          </a:xfrm>
          <a:prstGeom prst="rect">
            <a:avLst/>
          </a:prstGeom>
          <a:noFill/>
        </p:spPr>
        <p:txBody>
          <a:bodyPr wrap="square" rtlCol="0">
            <a:spAutoFit/>
          </a:bodyPr>
          <a:lstStyle/>
          <a:p>
            <a:r>
              <a:rPr lang="da-DK" sz="1200" dirty="0"/>
              <a:t>Og sådan er det i øvrigt med de fleste af de ting I bygger på HTX – det er ‘kun’ tidlige </a:t>
            </a:r>
            <a:r>
              <a:rPr lang="da-DK" sz="1200" dirty="0" err="1"/>
              <a:t>mock</a:t>
            </a:r>
            <a:r>
              <a:rPr lang="da-DK" sz="1200" dirty="0"/>
              <a:t>-ups/modeller/prototyper. Pas på med prototype begrebet, da prototyper kan have mange formål undervejs i en udviklingsproces. Kan bruges i flere faser i IPU modellen.  I en produktions virksomhed kan det  være et næsten  færdigt produkt til test af processer/kvalitet etc., hvor det ifm SW projekter ofte bruges om en meget tidlig model hvor funktionalitet testes af for at se om produktet er værd at fortsætte med.</a:t>
            </a:r>
          </a:p>
        </p:txBody>
      </p:sp>
      <p:sp>
        <p:nvSpPr>
          <p:cNvPr id="9" name="Tekstfelt 8">
            <a:extLst>
              <a:ext uri="{FF2B5EF4-FFF2-40B4-BE49-F238E27FC236}">
                <a16:creationId xmlns:a16="http://schemas.microsoft.com/office/drawing/2014/main" id="{915E9F4C-A044-4A47-9CD8-513DF0E3E3E2}"/>
              </a:ext>
            </a:extLst>
          </p:cNvPr>
          <p:cNvSpPr txBox="1"/>
          <p:nvPr/>
        </p:nvSpPr>
        <p:spPr>
          <a:xfrm>
            <a:off x="7131053" y="5427239"/>
            <a:ext cx="6167436" cy="261610"/>
          </a:xfrm>
          <a:prstGeom prst="rect">
            <a:avLst/>
          </a:prstGeom>
          <a:noFill/>
        </p:spPr>
        <p:txBody>
          <a:bodyPr wrap="square">
            <a:spAutoFit/>
          </a:bodyPr>
          <a:lstStyle/>
          <a:p>
            <a:r>
              <a:rPr lang="nb-NO" sz="1100" dirty="0">
                <a:hlinkClick r:id="rId5"/>
              </a:rPr>
              <a:t>Første selv-kalibrerende temperaturføler - iTHERM TrustSens | Endress+Hauser</a:t>
            </a:r>
            <a:endParaRPr lang="da-DK" sz="1100" dirty="0"/>
          </a:p>
        </p:txBody>
      </p:sp>
      <p:pic>
        <p:nvPicPr>
          <p:cNvPr id="6" name="Billede 5">
            <a:extLst>
              <a:ext uri="{FF2B5EF4-FFF2-40B4-BE49-F238E27FC236}">
                <a16:creationId xmlns:a16="http://schemas.microsoft.com/office/drawing/2014/main" id="{00F83F52-1567-4B53-B9A9-D2223ADAFED8}"/>
              </a:ext>
            </a:extLst>
          </p:cNvPr>
          <p:cNvPicPr>
            <a:picLocks noChangeAspect="1"/>
          </p:cNvPicPr>
          <p:nvPr/>
        </p:nvPicPr>
        <p:blipFill>
          <a:blip r:embed="rId6"/>
          <a:stretch>
            <a:fillRect/>
          </a:stretch>
        </p:blipFill>
        <p:spPr>
          <a:xfrm>
            <a:off x="7262456" y="3829613"/>
            <a:ext cx="3083886" cy="1609518"/>
          </a:xfrm>
          <a:prstGeom prst="rect">
            <a:avLst/>
          </a:prstGeom>
        </p:spPr>
      </p:pic>
      <p:grpSp>
        <p:nvGrpSpPr>
          <p:cNvPr id="10" name="Gruppe 9">
            <a:extLst>
              <a:ext uri="{FF2B5EF4-FFF2-40B4-BE49-F238E27FC236}">
                <a16:creationId xmlns:a16="http://schemas.microsoft.com/office/drawing/2014/main" id="{6847444A-2B04-4A4C-A489-4F4366B7C975}"/>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A1F2832A-09CC-4042-B271-603C98520A37}"/>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F3F02950-C3EC-4210-9E23-0F2D60F0ADDF}"/>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0A9D58F3-93B3-49ED-87DA-860A01AF064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631CFB14-537D-4FAF-B5CD-1274E6853F84}"/>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Opgave 2 - Perspektivering </a:t>
              </a:r>
            </a:p>
          </p:txBody>
        </p:sp>
      </p:grpSp>
      <p:sp>
        <p:nvSpPr>
          <p:cNvPr id="18" name="Tekstfelt 17">
            <a:extLst>
              <a:ext uri="{FF2B5EF4-FFF2-40B4-BE49-F238E27FC236}">
                <a16:creationId xmlns:a16="http://schemas.microsoft.com/office/drawing/2014/main" id="{A1E13FCF-5D94-4C72-A761-D4AD17E45851}"/>
              </a:ext>
            </a:extLst>
          </p:cNvPr>
          <p:cNvSpPr txBox="1"/>
          <p:nvPr/>
        </p:nvSpPr>
        <p:spPr>
          <a:xfrm>
            <a:off x="7154234" y="3367948"/>
            <a:ext cx="4411367" cy="461665"/>
          </a:xfrm>
          <a:prstGeom prst="rect">
            <a:avLst/>
          </a:prstGeom>
          <a:noFill/>
        </p:spPr>
        <p:txBody>
          <a:bodyPr wrap="square">
            <a:spAutoFit/>
          </a:bodyPr>
          <a:lstStyle/>
          <a:p>
            <a:r>
              <a:rPr lang="en-US" sz="1200" dirty="0">
                <a:hlinkClick r:id="rId8"/>
              </a:rPr>
              <a:t>Horizontal Processing Tank | VARO HPT - Cook, mix and cool in one batch - YouTube</a:t>
            </a:r>
            <a:endParaRPr lang="da-DK" sz="1200" dirty="0"/>
          </a:p>
        </p:txBody>
      </p:sp>
      <p:pic>
        <p:nvPicPr>
          <p:cNvPr id="15" name="Billede 14">
            <a:extLst>
              <a:ext uri="{FF2B5EF4-FFF2-40B4-BE49-F238E27FC236}">
                <a16:creationId xmlns:a16="http://schemas.microsoft.com/office/drawing/2014/main" id="{5192C684-65DA-4AC0-AC4E-AFB9198F88E6}"/>
              </a:ext>
            </a:extLst>
          </p:cNvPr>
          <p:cNvPicPr>
            <a:picLocks noChangeAspect="1"/>
          </p:cNvPicPr>
          <p:nvPr/>
        </p:nvPicPr>
        <p:blipFill>
          <a:blip r:embed="rId9"/>
          <a:stretch>
            <a:fillRect/>
          </a:stretch>
        </p:blipFill>
        <p:spPr>
          <a:xfrm>
            <a:off x="7262456" y="1965252"/>
            <a:ext cx="2808111" cy="1413037"/>
          </a:xfrm>
          <a:prstGeom prst="rect">
            <a:avLst/>
          </a:prstGeom>
        </p:spPr>
      </p:pic>
    </p:spTree>
    <p:extLst>
      <p:ext uri="{BB962C8B-B14F-4D97-AF65-F5344CB8AC3E}">
        <p14:creationId xmlns:p14="http://schemas.microsoft.com/office/powerpoint/2010/main" val="200196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e 20">
            <a:extLst>
              <a:ext uri="{FF2B5EF4-FFF2-40B4-BE49-F238E27FC236}">
                <a16:creationId xmlns:a16="http://schemas.microsoft.com/office/drawing/2014/main" id="{D159D664-67FB-46E3-A6B1-43D699BB0751}"/>
              </a:ext>
            </a:extLst>
          </p:cNvPr>
          <p:cNvGrpSpPr/>
          <p:nvPr/>
        </p:nvGrpSpPr>
        <p:grpSpPr>
          <a:xfrm>
            <a:off x="2849360" y="2273300"/>
            <a:ext cx="5756680" cy="1066800"/>
            <a:chOff x="3014460" y="1270000"/>
            <a:chExt cx="5756680" cy="1066800"/>
          </a:xfrm>
        </p:grpSpPr>
        <p:sp>
          <p:nvSpPr>
            <p:cNvPr id="4" name="Rektangel 3">
              <a:extLst>
                <a:ext uri="{FF2B5EF4-FFF2-40B4-BE49-F238E27FC236}">
                  <a16:creationId xmlns:a16="http://schemas.microsoft.com/office/drawing/2014/main" id="{CE607781-8D4F-4DD3-8287-04257138C643}"/>
                </a:ext>
              </a:extLst>
            </p:cNvPr>
            <p:cNvSpPr/>
            <p:nvPr/>
          </p:nvSpPr>
          <p:spPr>
            <a:xfrm>
              <a:off x="5077862" y="1270000"/>
              <a:ext cx="1591776" cy="10668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19" name="Gruppe 18">
              <a:extLst>
                <a:ext uri="{FF2B5EF4-FFF2-40B4-BE49-F238E27FC236}">
                  <a16:creationId xmlns:a16="http://schemas.microsoft.com/office/drawing/2014/main" id="{8138687E-9E36-4E8C-B83D-DF53455A389C}"/>
                </a:ext>
              </a:extLst>
            </p:cNvPr>
            <p:cNvGrpSpPr/>
            <p:nvPr/>
          </p:nvGrpSpPr>
          <p:grpSpPr>
            <a:xfrm>
              <a:off x="3014460" y="1270000"/>
              <a:ext cx="1048845" cy="1066800"/>
              <a:chOff x="2832100" y="1270000"/>
              <a:chExt cx="1048845" cy="1066800"/>
            </a:xfrm>
          </p:grpSpPr>
          <p:sp>
            <p:nvSpPr>
              <p:cNvPr id="2" name="Ellipse 1">
                <a:extLst>
                  <a:ext uri="{FF2B5EF4-FFF2-40B4-BE49-F238E27FC236}">
                    <a16:creationId xmlns:a16="http://schemas.microsoft.com/office/drawing/2014/main" id="{58A58BF1-5911-483B-B092-610F78DF47FC}"/>
                  </a:ext>
                </a:extLst>
              </p:cNvPr>
              <p:cNvSpPr/>
              <p:nvPr/>
            </p:nvSpPr>
            <p:spPr>
              <a:xfrm>
                <a:off x="2832100" y="1270000"/>
                <a:ext cx="1048845" cy="106680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ekstfelt 4">
                <a:extLst>
                  <a:ext uri="{FF2B5EF4-FFF2-40B4-BE49-F238E27FC236}">
                    <a16:creationId xmlns:a16="http://schemas.microsoft.com/office/drawing/2014/main" id="{97B89754-2454-4A96-8709-768C33E7FCD8}"/>
                  </a:ext>
                </a:extLst>
              </p:cNvPr>
              <p:cNvSpPr txBox="1"/>
              <p:nvPr/>
            </p:nvSpPr>
            <p:spPr>
              <a:xfrm>
                <a:off x="2941712" y="1627128"/>
                <a:ext cx="888433" cy="352544"/>
              </a:xfrm>
              <a:prstGeom prst="rect">
                <a:avLst/>
              </a:prstGeom>
              <a:noFill/>
            </p:spPr>
            <p:txBody>
              <a:bodyPr wrap="square" rtlCol="0">
                <a:spAutoFit/>
              </a:bodyPr>
              <a:lstStyle/>
              <a:p>
                <a:r>
                  <a:rPr lang="da-DK" dirty="0"/>
                  <a:t>Sensor</a:t>
                </a:r>
              </a:p>
            </p:txBody>
          </p:sp>
        </p:grpSp>
        <p:grpSp>
          <p:nvGrpSpPr>
            <p:cNvPr id="20" name="Gruppe 19">
              <a:extLst>
                <a:ext uri="{FF2B5EF4-FFF2-40B4-BE49-F238E27FC236}">
                  <a16:creationId xmlns:a16="http://schemas.microsoft.com/office/drawing/2014/main" id="{F323A536-A37E-48CD-9F28-8FCA79FBE626}"/>
                </a:ext>
              </a:extLst>
            </p:cNvPr>
            <p:cNvGrpSpPr/>
            <p:nvPr/>
          </p:nvGrpSpPr>
          <p:grpSpPr>
            <a:xfrm>
              <a:off x="7684195" y="1270000"/>
              <a:ext cx="1086945" cy="1066800"/>
              <a:chOff x="7866555" y="1270000"/>
              <a:chExt cx="1086945" cy="1066800"/>
            </a:xfrm>
          </p:grpSpPr>
          <p:sp>
            <p:nvSpPr>
              <p:cNvPr id="3" name="Ellipse 2">
                <a:extLst>
                  <a:ext uri="{FF2B5EF4-FFF2-40B4-BE49-F238E27FC236}">
                    <a16:creationId xmlns:a16="http://schemas.microsoft.com/office/drawing/2014/main" id="{194974B5-235E-4070-B394-94E5DD74E452}"/>
                  </a:ext>
                </a:extLst>
              </p:cNvPr>
              <p:cNvSpPr/>
              <p:nvPr/>
            </p:nvSpPr>
            <p:spPr>
              <a:xfrm>
                <a:off x="7866555" y="1270000"/>
                <a:ext cx="1048845" cy="106680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Tekstfelt 5">
                <a:extLst>
                  <a:ext uri="{FF2B5EF4-FFF2-40B4-BE49-F238E27FC236}">
                    <a16:creationId xmlns:a16="http://schemas.microsoft.com/office/drawing/2014/main" id="{06D927E2-F1A8-4D7F-A4EE-5BB77FE50ECF}"/>
                  </a:ext>
                </a:extLst>
              </p:cNvPr>
              <p:cNvSpPr txBox="1"/>
              <p:nvPr/>
            </p:nvSpPr>
            <p:spPr>
              <a:xfrm>
                <a:off x="7904655" y="1627128"/>
                <a:ext cx="1048845" cy="352544"/>
              </a:xfrm>
              <a:prstGeom prst="rect">
                <a:avLst/>
              </a:prstGeom>
              <a:noFill/>
            </p:spPr>
            <p:txBody>
              <a:bodyPr wrap="square" rtlCol="0">
                <a:spAutoFit/>
              </a:bodyPr>
              <a:lstStyle/>
              <a:p>
                <a:r>
                  <a:rPr lang="da-DK" dirty="0" err="1"/>
                  <a:t>Aktuator</a:t>
                </a:r>
                <a:endParaRPr lang="da-DK" dirty="0"/>
              </a:p>
            </p:txBody>
          </p:sp>
        </p:grpSp>
        <p:sp>
          <p:nvSpPr>
            <p:cNvPr id="7" name="Tekstfelt 6">
              <a:extLst>
                <a:ext uri="{FF2B5EF4-FFF2-40B4-BE49-F238E27FC236}">
                  <a16:creationId xmlns:a16="http://schemas.microsoft.com/office/drawing/2014/main" id="{6DB69010-54EC-44F6-BB96-A3417D3DF2D4}"/>
                </a:ext>
              </a:extLst>
            </p:cNvPr>
            <p:cNvSpPr txBox="1"/>
            <p:nvPr/>
          </p:nvSpPr>
          <p:spPr>
            <a:xfrm>
              <a:off x="5412828" y="1627128"/>
              <a:ext cx="1048845" cy="352544"/>
            </a:xfrm>
            <a:prstGeom prst="rect">
              <a:avLst/>
            </a:prstGeom>
            <a:noFill/>
          </p:spPr>
          <p:txBody>
            <a:bodyPr wrap="square" rtlCol="0">
              <a:spAutoFit/>
            </a:bodyPr>
            <a:lstStyle/>
            <a:p>
              <a:r>
                <a:rPr lang="da-DK" dirty="0"/>
                <a:t>Kontrol</a:t>
              </a:r>
            </a:p>
          </p:txBody>
        </p:sp>
        <p:sp>
          <p:nvSpPr>
            <p:cNvPr id="8" name="Pil: højre 7">
              <a:extLst>
                <a:ext uri="{FF2B5EF4-FFF2-40B4-BE49-F238E27FC236}">
                  <a16:creationId xmlns:a16="http://schemas.microsoft.com/office/drawing/2014/main" id="{B3468435-6490-4A52-A461-635A6ECB873C}"/>
                </a:ext>
              </a:extLst>
            </p:cNvPr>
            <p:cNvSpPr/>
            <p:nvPr/>
          </p:nvSpPr>
          <p:spPr>
            <a:xfrm>
              <a:off x="4354645" y="1691017"/>
              <a:ext cx="431877" cy="224763"/>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Pil: højre 8">
              <a:extLst>
                <a:ext uri="{FF2B5EF4-FFF2-40B4-BE49-F238E27FC236}">
                  <a16:creationId xmlns:a16="http://schemas.microsoft.com/office/drawing/2014/main" id="{9B62F692-AC8B-4EC0-9E97-FA1A2CD88C82}"/>
                </a:ext>
              </a:extLst>
            </p:cNvPr>
            <p:cNvSpPr/>
            <p:nvPr/>
          </p:nvSpPr>
          <p:spPr>
            <a:xfrm>
              <a:off x="6960978" y="1691018"/>
              <a:ext cx="431877" cy="224763"/>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3" name="Tekstfelt 22">
            <a:extLst>
              <a:ext uri="{FF2B5EF4-FFF2-40B4-BE49-F238E27FC236}">
                <a16:creationId xmlns:a16="http://schemas.microsoft.com/office/drawing/2014/main" id="{2971638D-3609-47AF-B4F1-6A48D3068B4A}"/>
              </a:ext>
            </a:extLst>
          </p:cNvPr>
          <p:cNvSpPr txBox="1"/>
          <p:nvPr/>
        </p:nvSpPr>
        <p:spPr>
          <a:xfrm>
            <a:off x="2042073" y="4038077"/>
            <a:ext cx="8509000" cy="1477328"/>
          </a:xfrm>
          <a:prstGeom prst="rect">
            <a:avLst/>
          </a:prstGeom>
          <a:noFill/>
        </p:spPr>
        <p:txBody>
          <a:bodyPr wrap="square" rtlCol="0">
            <a:spAutoFit/>
          </a:bodyPr>
          <a:lstStyle/>
          <a:p>
            <a:r>
              <a:rPr lang="da-DK" dirty="0"/>
              <a:t>I denne slide stak er fokus på sensor siden og med højtaler/lyd som </a:t>
            </a:r>
            <a:r>
              <a:rPr lang="da-DK" dirty="0" err="1"/>
              <a:t>aktuator</a:t>
            </a:r>
            <a:r>
              <a:rPr lang="da-DK" dirty="0"/>
              <a:t>.</a:t>
            </a:r>
          </a:p>
          <a:p>
            <a:r>
              <a:rPr lang="da-DK" dirty="0"/>
              <a:t>Der kan naturligvis også bygges med andre </a:t>
            </a:r>
            <a:r>
              <a:rPr lang="da-DK" dirty="0" err="1"/>
              <a:t>aktuatorer</a:t>
            </a:r>
            <a:r>
              <a:rPr lang="da-DK" dirty="0"/>
              <a:t> for at lave systemer der kan andet.  </a:t>
            </a:r>
          </a:p>
          <a:p>
            <a:pPr marL="285750" indent="-285750">
              <a:buFontTx/>
              <a:buChar char="-"/>
            </a:pPr>
            <a:r>
              <a:rPr lang="da-DK" dirty="0"/>
              <a:t>Motorer</a:t>
            </a:r>
          </a:p>
          <a:p>
            <a:pPr marL="285750" indent="-285750">
              <a:buFontTx/>
              <a:buChar char="-"/>
            </a:pPr>
            <a:r>
              <a:rPr lang="da-DK" dirty="0"/>
              <a:t>Lys</a:t>
            </a:r>
          </a:p>
          <a:p>
            <a:endParaRPr lang="da-DK" dirty="0"/>
          </a:p>
        </p:txBody>
      </p:sp>
      <p:grpSp>
        <p:nvGrpSpPr>
          <p:cNvPr id="24" name="Gruppe 23">
            <a:extLst>
              <a:ext uri="{FF2B5EF4-FFF2-40B4-BE49-F238E27FC236}">
                <a16:creationId xmlns:a16="http://schemas.microsoft.com/office/drawing/2014/main" id="{F328A652-EA7A-42D8-AE5A-C6743533F7C6}"/>
              </a:ext>
            </a:extLst>
          </p:cNvPr>
          <p:cNvGrpSpPr/>
          <p:nvPr/>
        </p:nvGrpSpPr>
        <p:grpSpPr>
          <a:xfrm>
            <a:off x="778117" y="365125"/>
            <a:ext cx="10941707" cy="892551"/>
            <a:chOff x="778117" y="365125"/>
            <a:chExt cx="10941707" cy="892551"/>
          </a:xfrm>
        </p:grpSpPr>
        <p:grpSp>
          <p:nvGrpSpPr>
            <p:cNvPr id="25" name="Gruppe 24">
              <a:extLst>
                <a:ext uri="{FF2B5EF4-FFF2-40B4-BE49-F238E27FC236}">
                  <a16:creationId xmlns:a16="http://schemas.microsoft.com/office/drawing/2014/main" id="{D13A4D41-D6C0-438A-88C8-F04B3AA37DBB}"/>
                </a:ext>
              </a:extLst>
            </p:cNvPr>
            <p:cNvGrpSpPr/>
            <p:nvPr/>
          </p:nvGrpSpPr>
          <p:grpSpPr>
            <a:xfrm>
              <a:off x="10313849" y="365125"/>
              <a:ext cx="1405975" cy="880659"/>
              <a:chOff x="10253785" y="5612216"/>
              <a:chExt cx="1405975" cy="880659"/>
            </a:xfrm>
          </p:grpSpPr>
          <p:pic>
            <p:nvPicPr>
              <p:cNvPr id="27" name="Picture 12" descr="Et billede, der indeholder bordservice, plade, service&#10;&#10;Beskrivelse, der er oprettet med meget høj tiltro">
                <a:extLst>
                  <a:ext uri="{FF2B5EF4-FFF2-40B4-BE49-F238E27FC236}">
                    <a16:creationId xmlns:a16="http://schemas.microsoft.com/office/drawing/2014/main" id="{390FC681-C7A7-4649-9FBF-851399199487}"/>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28" name="Tekstfelt 27">
                <a:extLst>
                  <a:ext uri="{FF2B5EF4-FFF2-40B4-BE49-F238E27FC236}">
                    <a16:creationId xmlns:a16="http://schemas.microsoft.com/office/drawing/2014/main" id="{776467BC-D683-4D45-92D4-A940A4E0383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6" name="Tekstfelt 25">
              <a:extLst>
                <a:ext uri="{FF2B5EF4-FFF2-40B4-BE49-F238E27FC236}">
                  <a16:creationId xmlns:a16="http://schemas.microsoft.com/office/drawing/2014/main" id="{58DF8C75-6376-4CB6-94BE-1001FE211975}"/>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Byg med andre </a:t>
              </a:r>
              <a:r>
                <a:rPr lang="da-DK" sz="2400" dirty="0" err="1"/>
                <a:t>aktuatorer</a:t>
              </a:r>
              <a:r>
                <a:rPr lang="da-DK" sz="2400" dirty="0"/>
                <a:t>. </a:t>
              </a:r>
            </a:p>
          </p:txBody>
        </p:sp>
      </p:grpSp>
    </p:spTree>
    <p:extLst>
      <p:ext uri="{BB962C8B-B14F-4D97-AF65-F5344CB8AC3E}">
        <p14:creationId xmlns:p14="http://schemas.microsoft.com/office/powerpoint/2010/main" val="205699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F2FEFFB7-FEC8-432B-8366-09F1EE74AD62}"/>
              </a:ext>
            </a:extLst>
          </p:cNvPr>
          <p:cNvPicPr>
            <a:picLocks noChangeAspect="1"/>
          </p:cNvPicPr>
          <p:nvPr/>
        </p:nvPicPr>
        <p:blipFill>
          <a:blip r:embed="rId4"/>
          <a:stretch>
            <a:fillRect/>
          </a:stretch>
        </p:blipFill>
        <p:spPr>
          <a:xfrm>
            <a:off x="880649" y="3144058"/>
            <a:ext cx="3630448" cy="2793103"/>
          </a:xfrm>
          <a:prstGeom prst="rect">
            <a:avLst/>
          </a:prstGeom>
        </p:spPr>
      </p:pic>
      <p:pic>
        <p:nvPicPr>
          <p:cNvPr id="5" name="Billede 4">
            <a:hlinkClick r:id="rId5"/>
            <a:extLst>
              <a:ext uri="{FF2B5EF4-FFF2-40B4-BE49-F238E27FC236}">
                <a16:creationId xmlns:a16="http://schemas.microsoft.com/office/drawing/2014/main" id="{E0BC5FDE-0BA7-4F27-841B-6FF1D1EEA5B1}"/>
              </a:ext>
            </a:extLst>
          </p:cNvPr>
          <p:cNvPicPr>
            <a:picLocks noChangeAspect="1"/>
          </p:cNvPicPr>
          <p:nvPr/>
        </p:nvPicPr>
        <p:blipFill>
          <a:blip r:embed="rId6"/>
          <a:stretch>
            <a:fillRect/>
          </a:stretch>
        </p:blipFill>
        <p:spPr>
          <a:xfrm>
            <a:off x="7869332" y="3076436"/>
            <a:ext cx="3664775" cy="2860725"/>
          </a:xfrm>
          <a:prstGeom prst="rect">
            <a:avLst/>
          </a:prstGeom>
        </p:spPr>
      </p:pic>
      <p:pic>
        <p:nvPicPr>
          <p:cNvPr id="7" name="Billede 6">
            <a:hlinkClick r:id="rId7"/>
            <a:extLst>
              <a:ext uri="{FF2B5EF4-FFF2-40B4-BE49-F238E27FC236}">
                <a16:creationId xmlns:a16="http://schemas.microsoft.com/office/drawing/2014/main" id="{7383314D-26A5-444A-B185-C35A06991009}"/>
              </a:ext>
            </a:extLst>
          </p:cNvPr>
          <p:cNvPicPr>
            <a:picLocks noChangeAspect="1"/>
          </p:cNvPicPr>
          <p:nvPr/>
        </p:nvPicPr>
        <p:blipFill>
          <a:blip r:embed="rId8"/>
          <a:stretch>
            <a:fillRect/>
          </a:stretch>
        </p:blipFill>
        <p:spPr>
          <a:xfrm>
            <a:off x="4511097" y="3008138"/>
            <a:ext cx="3789955" cy="2997319"/>
          </a:xfrm>
          <a:prstGeom prst="rect">
            <a:avLst/>
          </a:prstGeom>
        </p:spPr>
      </p:pic>
      <p:grpSp>
        <p:nvGrpSpPr>
          <p:cNvPr id="8" name="Gruppe 7">
            <a:extLst>
              <a:ext uri="{FF2B5EF4-FFF2-40B4-BE49-F238E27FC236}">
                <a16:creationId xmlns:a16="http://schemas.microsoft.com/office/drawing/2014/main" id="{B16CA64B-BF0E-4A08-BAD3-8A381D4B3070}"/>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2D87D742-0A52-494A-897C-2B8B6D3841AD}"/>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2CABB608-D5C0-4EE1-B8B4-F090ED33E46E}"/>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0999A085-294E-4401-AA3B-8A8F48A980D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CFEDC957-59C1-4006-82F0-F961E886FBF7}"/>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Ex på udvidelses kits.</a:t>
              </a:r>
            </a:p>
          </p:txBody>
        </p:sp>
      </p:grpSp>
    </p:spTree>
    <p:extLst>
      <p:ext uri="{BB962C8B-B14F-4D97-AF65-F5344CB8AC3E}">
        <p14:creationId xmlns:p14="http://schemas.microsoft.com/office/powerpoint/2010/main" val="44234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kstfelt 15">
            <a:extLst>
              <a:ext uri="{FF2B5EF4-FFF2-40B4-BE49-F238E27FC236}">
                <a16:creationId xmlns:a16="http://schemas.microsoft.com/office/drawing/2014/main" id="{A4D69AF8-1328-4A49-9D06-76E0F78F3A17}"/>
              </a:ext>
            </a:extLst>
          </p:cNvPr>
          <p:cNvSpPr txBox="1"/>
          <p:nvPr/>
        </p:nvSpPr>
        <p:spPr>
          <a:xfrm>
            <a:off x="7660073" y="1536591"/>
            <a:ext cx="3924300" cy="830997"/>
          </a:xfrm>
          <a:prstGeom prst="rect">
            <a:avLst/>
          </a:prstGeom>
          <a:noFill/>
        </p:spPr>
        <p:txBody>
          <a:bodyPr wrap="square" rtlCol="0">
            <a:spAutoFit/>
          </a:bodyPr>
          <a:lstStyle/>
          <a:p>
            <a:r>
              <a:rPr lang="da-DK" sz="1600" dirty="0"/>
              <a:t>Brug PIN 0,1,2,8,13,14,15,16  til styring af kredsløb der reagerer på høj spænding (2.1V – 3.3V) eller lav (0V-0.9V) på PIN. </a:t>
            </a:r>
          </a:p>
        </p:txBody>
      </p:sp>
      <p:sp>
        <p:nvSpPr>
          <p:cNvPr id="2" name="Tekstfelt 1">
            <a:extLst>
              <a:ext uri="{FF2B5EF4-FFF2-40B4-BE49-F238E27FC236}">
                <a16:creationId xmlns:a16="http://schemas.microsoft.com/office/drawing/2014/main" id="{C592EB65-83B8-4F92-BA1B-F0CB7483BF98}"/>
              </a:ext>
            </a:extLst>
          </p:cNvPr>
          <p:cNvSpPr txBox="1"/>
          <p:nvPr/>
        </p:nvSpPr>
        <p:spPr>
          <a:xfrm>
            <a:off x="931009" y="5198908"/>
            <a:ext cx="10625653" cy="1200329"/>
          </a:xfrm>
          <a:prstGeom prst="rect">
            <a:avLst/>
          </a:prstGeom>
          <a:noFill/>
        </p:spPr>
        <p:txBody>
          <a:bodyPr wrap="square" rtlCol="0">
            <a:spAutoFit/>
          </a:bodyPr>
          <a:lstStyle/>
          <a:p>
            <a:r>
              <a:rPr lang="da-DK" dirty="0"/>
              <a:t>PWM kan bruges til at lave lyd</a:t>
            </a:r>
          </a:p>
          <a:p>
            <a:r>
              <a:rPr lang="da-DK" dirty="0"/>
              <a:t>PWM kan også bruges til at lave lysstyring/dæmpning af en diode.</a:t>
            </a:r>
          </a:p>
          <a:p>
            <a:r>
              <a:rPr lang="da-DK" dirty="0"/>
              <a:t>PWM kan også bruges til at styre en </a:t>
            </a:r>
            <a:r>
              <a:rPr lang="da-DK" dirty="0" err="1"/>
              <a:t>Servo</a:t>
            </a:r>
            <a:r>
              <a:rPr lang="da-DK" dirty="0"/>
              <a:t> motor.</a:t>
            </a:r>
          </a:p>
          <a:p>
            <a:endParaRPr lang="da-DK" dirty="0"/>
          </a:p>
        </p:txBody>
      </p:sp>
      <p:grpSp>
        <p:nvGrpSpPr>
          <p:cNvPr id="7" name="Gruppe 6">
            <a:extLst>
              <a:ext uri="{FF2B5EF4-FFF2-40B4-BE49-F238E27FC236}">
                <a16:creationId xmlns:a16="http://schemas.microsoft.com/office/drawing/2014/main" id="{990BAA95-BC29-46C9-8D16-561B22045A51}"/>
              </a:ext>
            </a:extLst>
          </p:cNvPr>
          <p:cNvGrpSpPr/>
          <p:nvPr/>
        </p:nvGrpSpPr>
        <p:grpSpPr>
          <a:xfrm>
            <a:off x="931010" y="1399637"/>
            <a:ext cx="6701353" cy="3197764"/>
            <a:chOff x="4318000" y="990601"/>
            <a:chExt cx="7476390" cy="3426037"/>
          </a:xfrm>
        </p:grpSpPr>
        <p:pic>
          <p:nvPicPr>
            <p:cNvPr id="4" name="Billede 3">
              <a:extLst>
                <a:ext uri="{FF2B5EF4-FFF2-40B4-BE49-F238E27FC236}">
                  <a16:creationId xmlns:a16="http://schemas.microsoft.com/office/drawing/2014/main" id="{0BD732B7-9AF9-40D3-AC41-8E9A65949715}"/>
                </a:ext>
              </a:extLst>
            </p:cNvPr>
            <p:cNvPicPr>
              <a:picLocks noChangeAspect="1"/>
            </p:cNvPicPr>
            <p:nvPr/>
          </p:nvPicPr>
          <p:blipFill>
            <a:blip r:embed="rId3"/>
            <a:stretch>
              <a:fillRect/>
            </a:stretch>
          </p:blipFill>
          <p:spPr>
            <a:xfrm>
              <a:off x="4318000" y="1917700"/>
              <a:ext cx="7476390" cy="2498938"/>
            </a:xfrm>
            <a:prstGeom prst="rect">
              <a:avLst/>
            </a:prstGeom>
          </p:spPr>
        </p:pic>
        <p:pic>
          <p:nvPicPr>
            <p:cNvPr id="6" name="Billede 5">
              <a:extLst>
                <a:ext uri="{FF2B5EF4-FFF2-40B4-BE49-F238E27FC236}">
                  <a16:creationId xmlns:a16="http://schemas.microsoft.com/office/drawing/2014/main" id="{1AE30E2B-3F55-4158-8AA3-30F338B02B66}"/>
                </a:ext>
              </a:extLst>
            </p:cNvPr>
            <p:cNvPicPr>
              <a:picLocks noChangeAspect="1"/>
            </p:cNvPicPr>
            <p:nvPr/>
          </p:nvPicPr>
          <p:blipFill>
            <a:blip r:embed="rId4"/>
            <a:stretch>
              <a:fillRect/>
            </a:stretch>
          </p:blipFill>
          <p:spPr>
            <a:xfrm>
              <a:off x="4406901" y="990601"/>
              <a:ext cx="5100558" cy="972898"/>
            </a:xfrm>
            <a:prstGeom prst="rect">
              <a:avLst/>
            </a:prstGeom>
          </p:spPr>
        </p:pic>
      </p:grpSp>
      <p:grpSp>
        <p:nvGrpSpPr>
          <p:cNvPr id="10" name="Gruppe 9">
            <a:extLst>
              <a:ext uri="{FF2B5EF4-FFF2-40B4-BE49-F238E27FC236}">
                <a16:creationId xmlns:a16="http://schemas.microsoft.com/office/drawing/2014/main" id="{4EFB7924-9225-4638-AB85-13FA4CBBF1DF}"/>
              </a:ext>
            </a:extLst>
          </p:cNvPr>
          <p:cNvGrpSpPr/>
          <p:nvPr/>
        </p:nvGrpSpPr>
        <p:grpSpPr>
          <a:xfrm>
            <a:off x="778117" y="365125"/>
            <a:ext cx="10941707" cy="892551"/>
            <a:chOff x="778117" y="365125"/>
            <a:chExt cx="10941707" cy="892551"/>
          </a:xfrm>
        </p:grpSpPr>
        <p:grpSp>
          <p:nvGrpSpPr>
            <p:cNvPr id="11" name="Gruppe 10">
              <a:extLst>
                <a:ext uri="{FF2B5EF4-FFF2-40B4-BE49-F238E27FC236}">
                  <a16:creationId xmlns:a16="http://schemas.microsoft.com/office/drawing/2014/main" id="{08AF650A-ABC9-46ED-8277-1A74EE27E33C}"/>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CB141686-4C38-4DEA-8F5F-859D4501ABDF}"/>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A9384801-D17A-4D7F-AA0B-50C227E4072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5A784A5C-C4F0-4101-8A93-83BAA0ED8950}"/>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Andre </a:t>
              </a:r>
              <a:r>
                <a:rPr lang="da-DK" sz="2400" dirty="0" err="1"/>
                <a:t>aktuatorer</a:t>
              </a:r>
              <a:r>
                <a:rPr lang="da-DK" sz="2400" dirty="0"/>
                <a:t>. (output)</a:t>
              </a:r>
            </a:p>
          </p:txBody>
        </p:sp>
      </p:grpSp>
      <p:sp>
        <p:nvSpPr>
          <p:cNvPr id="17" name="Tekstfelt 16">
            <a:extLst>
              <a:ext uri="{FF2B5EF4-FFF2-40B4-BE49-F238E27FC236}">
                <a16:creationId xmlns:a16="http://schemas.microsoft.com/office/drawing/2014/main" id="{05BA3467-5F17-4BAC-A376-BB3BD3CE862A}"/>
              </a:ext>
            </a:extLst>
          </p:cNvPr>
          <p:cNvSpPr txBox="1"/>
          <p:nvPr/>
        </p:nvSpPr>
        <p:spPr>
          <a:xfrm>
            <a:off x="7656608" y="2717691"/>
            <a:ext cx="3924300" cy="1323439"/>
          </a:xfrm>
          <a:prstGeom prst="rect">
            <a:avLst/>
          </a:prstGeom>
          <a:noFill/>
        </p:spPr>
        <p:txBody>
          <a:bodyPr wrap="square" rtlCol="0">
            <a:spAutoFit/>
          </a:bodyPr>
          <a:lstStyle/>
          <a:p>
            <a:r>
              <a:rPr lang="da-DK" sz="1600" dirty="0"/>
              <a:t>Brug PIN 0,1,2  til styring af kredsløb der reagerer på variabel spænding – Pulse Width </a:t>
            </a:r>
            <a:r>
              <a:rPr lang="da-DK" sz="1600" dirty="0" err="1"/>
              <a:t>Modulated</a:t>
            </a:r>
            <a:r>
              <a:rPr lang="da-DK" sz="1600" dirty="0"/>
              <a:t> (PWM).</a:t>
            </a:r>
          </a:p>
          <a:p>
            <a:endParaRPr lang="da-DK" sz="1600" dirty="0"/>
          </a:p>
          <a:p>
            <a:r>
              <a:rPr lang="da-DK" sz="1600" dirty="0"/>
              <a:t>Læs mere i dokumentationen.</a:t>
            </a:r>
          </a:p>
        </p:txBody>
      </p:sp>
      <p:pic>
        <p:nvPicPr>
          <p:cNvPr id="18" name="Billede 17">
            <a:extLst>
              <a:ext uri="{FF2B5EF4-FFF2-40B4-BE49-F238E27FC236}">
                <a16:creationId xmlns:a16="http://schemas.microsoft.com/office/drawing/2014/main" id="{54EC5162-7438-4F5A-B37C-1EA689248512}"/>
              </a:ext>
            </a:extLst>
          </p:cNvPr>
          <p:cNvPicPr>
            <a:picLocks noChangeAspect="1"/>
          </p:cNvPicPr>
          <p:nvPr/>
        </p:nvPicPr>
        <p:blipFill>
          <a:blip r:embed="rId6"/>
          <a:stretch>
            <a:fillRect/>
          </a:stretch>
        </p:blipFill>
        <p:spPr>
          <a:xfrm>
            <a:off x="7891852" y="4804416"/>
            <a:ext cx="3005775" cy="1323438"/>
          </a:xfrm>
          <a:prstGeom prst="rect">
            <a:avLst/>
          </a:prstGeom>
        </p:spPr>
      </p:pic>
    </p:spTree>
    <p:extLst>
      <p:ext uri="{BB962C8B-B14F-4D97-AF65-F5344CB8AC3E}">
        <p14:creationId xmlns:p14="http://schemas.microsoft.com/office/powerpoint/2010/main" val="1068187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e 12">
            <a:extLst>
              <a:ext uri="{FF2B5EF4-FFF2-40B4-BE49-F238E27FC236}">
                <a16:creationId xmlns:a16="http://schemas.microsoft.com/office/drawing/2014/main" id="{EB0F8509-E183-479F-BAB5-0035873EE2FC}"/>
              </a:ext>
            </a:extLst>
          </p:cNvPr>
          <p:cNvGrpSpPr/>
          <p:nvPr/>
        </p:nvGrpSpPr>
        <p:grpSpPr>
          <a:xfrm>
            <a:off x="778117" y="365125"/>
            <a:ext cx="10941707" cy="892551"/>
            <a:chOff x="778117" y="365125"/>
            <a:chExt cx="10941707" cy="892551"/>
          </a:xfrm>
        </p:grpSpPr>
        <p:grpSp>
          <p:nvGrpSpPr>
            <p:cNvPr id="14" name="Gruppe 13">
              <a:extLst>
                <a:ext uri="{FF2B5EF4-FFF2-40B4-BE49-F238E27FC236}">
                  <a16:creationId xmlns:a16="http://schemas.microsoft.com/office/drawing/2014/main" id="{C250C308-8041-482F-A0FE-4875A174A65D}"/>
                </a:ext>
              </a:extLst>
            </p:cNvPr>
            <p:cNvGrpSpPr/>
            <p:nvPr/>
          </p:nvGrpSpPr>
          <p:grpSpPr>
            <a:xfrm>
              <a:off x="10313849" y="365125"/>
              <a:ext cx="1405975" cy="880659"/>
              <a:chOff x="10253785" y="5612216"/>
              <a:chExt cx="1405975" cy="880659"/>
            </a:xfrm>
          </p:grpSpPr>
          <p:pic>
            <p:nvPicPr>
              <p:cNvPr id="16" name="Picture 12" descr="Et billede, der indeholder bordservice, plade, service&#10;&#10;Beskrivelse, der er oprettet med meget høj tiltro">
                <a:extLst>
                  <a:ext uri="{FF2B5EF4-FFF2-40B4-BE49-F238E27FC236}">
                    <a16:creationId xmlns:a16="http://schemas.microsoft.com/office/drawing/2014/main" id="{77CBA816-9CB3-4A92-8C5C-DD3B20EF48AC}"/>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7" name="Tekstfelt 16">
                <a:extLst>
                  <a:ext uri="{FF2B5EF4-FFF2-40B4-BE49-F238E27FC236}">
                    <a16:creationId xmlns:a16="http://schemas.microsoft.com/office/drawing/2014/main" id="{8BAFFB73-CEF3-49DD-8DBD-6231DC193B6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5" name="Tekstfelt 14">
              <a:extLst>
                <a:ext uri="{FF2B5EF4-FFF2-40B4-BE49-F238E27FC236}">
                  <a16:creationId xmlns:a16="http://schemas.microsoft.com/office/drawing/2014/main" id="{8E7FAD25-23FF-4A93-B12C-F722386D6BB0}"/>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 </a:t>
              </a:r>
              <a:r>
                <a:rPr lang="da-DK" sz="2400" dirty="0" err="1"/>
                <a:t>Servomotor</a:t>
              </a:r>
              <a:r>
                <a:rPr lang="da-DK" sz="2400" dirty="0"/>
                <a:t> </a:t>
              </a:r>
            </a:p>
          </p:txBody>
        </p:sp>
      </p:grpSp>
      <p:pic>
        <p:nvPicPr>
          <p:cNvPr id="19" name="Picture 4" descr="micro:bit and servo">
            <a:hlinkClick r:id="rId4"/>
            <a:extLst>
              <a:ext uri="{FF2B5EF4-FFF2-40B4-BE49-F238E27FC236}">
                <a16:creationId xmlns:a16="http://schemas.microsoft.com/office/drawing/2014/main" id="{70571933-00BE-4014-9B99-81BEFBCB9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4434" y="1940507"/>
            <a:ext cx="569624" cy="15187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ro:bit, servo and external battery pack">
            <a:hlinkClick r:id="rId4"/>
            <a:extLst>
              <a:ext uri="{FF2B5EF4-FFF2-40B4-BE49-F238E27FC236}">
                <a16:creationId xmlns:a16="http://schemas.microsoft.com/office/drawing/2014/main" id="{E4582C30-53E0-4C81-BA14-CE8978CEF4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4867" y="1921897"/>
            <a:ext cx="1462722" cy="155600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4"/>
            <a:extLst>
              <a:ext uri="{FF2B5EF4-FFF2-40B4-BE49-F238E27FC236}">
                <a16:creationId xmlns:a16="http://schemas.microsoft.com/office/drawing/2014/main" id="{1D244C0B-B573-4322-997D-13D2FA9F02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378" y="1940507"/>
            <a:ext cx="2451476" cy="1600143"/>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uppe 35">
            <a:extLst>
              <a:ext uri="{FF2B5EF4-FFF2-40B4-BE49-F238E27FC236}">
                <a16:creationId xmlns:a16="http://schemas.microsoft.com/office/drawing/2014/main" id="{A071493C-11F7-4171-935D-620E25DFC5F5}"/>
              </a:ext>
            </a:extLst>
          </p:cNvPr>
          <p:cNvGrpSpPr/>
          <p:nvPr/>
        </p:nvGrpSpPr>
        <p:grpSpPr>
          <a:xfrm>
            <a:off x="8622360" y="1902655"/>
            <a:ext cx="2014543" cy="1600143"/>
            <a:chOff x="8044773" y="1704689"/>
            <a:chExt cx="2329140" cy="2183913"/>
          </a:xfrm>
        </p:grpSpPr>
        <p:pic>
          <p:nvPicPr>
            <p:cNvPr id="24" name="Billede 23">
              <a:hlinkClick r:id="rId8"/>
              <a:extLst>
                <a:ext uri="{FF2B5EF4-FFF2-40B4-BE49-F238E27FC236}">
                  <a16:creationId xmlns:a16="http://schemas.microsoft.com/office/drawing/2014/main" id="{401D0FC9-F4E7-4E39-9594-7D8AB613BC7E}"/>
                </a:ext>
              </a:extLst>
            </p:cNvPr>
            <p:cNvPicPr>
              <a:picLocks noChangeAspect="1"/>
            </p:cNvPicPr>
            <p:nvPr/>
          </p:nvPicPr>
          <p:blipFill>
            <a:blip r:embed="rId9"/>
            <a:stretch>
              <a:fillRect/>
            </a:stretch>
          </p:blipFill>
          <p:spPr>
            <a:xfrm>
              <a:off x="8150848" y="1704689"/>
              <a:ext cx="2223065" cy="1508867"/>
            </a:xfrm>
            <a:prstGeom prst="rect">
              <a:avLst/>
            </a:prstGeom>
          </p:spPr>
        </p:pic>
        <p:pic>
          <p:nvPicPr>
            <p:cNvPr id="28" name="Billede 27">
              <a:hlinkClick r:id="rId10"/>
              <a:extLst>
                <a:ext uri="{FF2B5EF4-FFF2-40B4-BE49-F238E27FC236}">
                  <a16:creationId xmlns:a16="http://schemas.microsoft.com/office/drawing/2014/main" id="{B8345757-F26B-4D79-B788-530E025C4FDE}"/>
                </a:ext>
              </a:extLst>
            </p:cNvPr>
            <p:cNvPicPr>
              <a:picLocks noChangeAspect="1"/>
            </p:cNvPicPr>
            <p:nvPr/>
          </p:nvPicPr>
          <p:blipFill>
            <a:blip r:embed="rId11"/>
            <a:stretch>
              <a:fillRect/>
            </a:stretch>
          </p:blipFill>
          <p:spPr>
            <a:xfrm>
              <a:off x="8044773" y="2779929"/>
              <a:ext cx="476767" cy="1108673"/>
            </a:xfrm>
            <a:prstGeom prst="rect">
              <a:avLst/>
            </a:prstGeom>
          </p:spPr>
        </p:pic>
        <p:cxnSp>
          <p:nvCxnSpPr>
            <p:cNvPr id="30" name="Forbindelse: vinklet 29">
              <a:extLst>
                <a:ext uri="{FF2B5EF4-FFF2-40B4-BE49-F238E27FC236}">
                  <a16:creationId xmlns:a16="http://schemas.microsoft.com/office/drawing/2014/main" id="{966C7B79-5577-451B-B105-89836F727F5D}"/>
                </a:ext>
              </a:extLst>
            </p:cNvPr>
            <p:cNvCxnSpPr>
              <a:cxnSpLocks/>
            </p:cNvCxnSpPr>
            <p:nvPr/>
          </p:nvCxnSpPr>
          <p:spPr>
            <a:xfrm rot="5400000" flipH="1" flipV="1">
              <a:off x="8283147" y="2406024"/>
              <a:ext cx="373915" cy="373896"/>
            </a:xfrm>
            <a:prstGeom prst="bentConnector3">
              <a:avLst>
                <a:gd name="adj1" fmla="val 88211"/>
              </a:avLst>
            </a:prstGeom>
            <a:ln w="38100"/>
          </p:spPr>
          <p:style>
            <a:lnRef idx="1">
              <a:schemeClr val="accent1"/>
            </a:lnRef>
            <a:fillRef idx="0">
              <a:schemeClr val="accent1"/>
            </a:fillRef>
            <a:effectRef idx="0">
              <a:schemeClr val="accent1"/>
            </a:effectRef>
            <a:fontRef idx="minor">
              <a:schemeClr val="tx1"/>
            </a:fontRef>
          </p:style>
        </p:cxnSp>
      </p:grpSp>
      <p:pic>
        <p:nvPicPr>
          <p:cNvPr id="38" name="Billede 37">
            <a:hlinkClick r:id="rId12"/>
            <a:extLst>
              <a:ext uri="{FF2B5EF4-FFF2-40B4-BE49-F238E27FC236}">
                <a16:creationId xmlns:a16="http://schemas.microsoft.com/office/drawing/2014/main" id="{D0577B59-5B85-4734-B493-7BADECC2DABE}"/>
              </a:ext>
            </a:extLst>
          </p:cNvPr>
          <p:cNvPicPr>
            <a:picLocks noChangeAspect="1"/>
          </p:cNvPicPr>
          <p:nvPr/>
        </p:nvPicPr>
        <p:blipFill>
          <a:blip r:embed="rId13"/>
          <a:stretch>
            <a:fillRect/>
          </a:stretch>
        </p:blipFill>
        <p:spPr>
          <a:xfrm>
            <a:off x="1539711" y="4914394"/>
            <a:ext cx="3250313" cy="1336922"/>
          </a:xfrm>
          <a:prstGeom prst="rect">
            <a:avLst/>
          </a:prstGeom>
        </p:spPr>
      </p:pic>
      <p:pic>
        <p:nvPicPr>
          <p:cNvPr id="40" name="Billede 39">
            <a:hlinkClick r:id="rId14"/>
            <a:extLst>
              <a:ext uri="{FF2B5EF4-FFF2-40B4-BE49-F238E27FC236}">
                <a16:creationId xmlns:a16="http://schemas.microsoft.com/office/drawing/2014/main" id="{617088D6-7D04-47F9-88C9-819409A10A6C}"/>
              </a:ext>
            </a:extLst>
          </p:cNvPr>
          <p:cNvPicPr>
            <a:picLocks noChangeAspect="1"/>
          </p:cNvPicPr>
          <p:nvPr/>
        </p:nvPicPr>
        <p:blipFill>
          <a:blip r:embed="rId15"/>
          <a:stretch>
            <a:fillRect/>
          </a:stretch>
        </p:blipFill>
        <p:spPr>
          <a:xfrm>
            <a:off x="5808184" y="5148407"/>
            <a:ext cx="4505665" cy="704283"/>
          </a:xfrm>
          <a:prstGeom prst="rect">
            <a:avLst/>
          </a:prstGeom>
        </p:spPr>
      </p:pic>
      <p:sp>
        <p:nvSpPr>
          <p:cNvPr id="45" name="Tekstfelt 44">
            <a:extLst>
              <a:ext uri="{FF2B5EF4-FFF2-40B4-BE49-F238E27FC236}">
                <a16:creationId xmlns:a16="http://schemas.microsoft.com/office/drawing/2014/main" id="{7506B1AB-EE15-42CC-824F-AC216D5BCFD0}"/>
              </a:ext>
            </a:extLst>
          </p:cNvPr>
          <p:cNvSpPr txBox="1"/>
          <p:nvPr/>
        </p:nvSpPr>
        <p:spPr>
          <a:xfrm>
            <a:off x="1915827" y="4342117"/>
            <a:ext cx="2874197" cy="246221"/>
          </a:xfrm>
          <a:prstGeom prst="rect">
            <a:avLst/>
          </a:prstGeom>
          <a:noFill/>
        </p:spPr>
        <p:txBody>
          <a:bodyPr wrap="square" rtlCol="0">
            <a:spAutoFit/>
          </a:bodyPr>
          <a:lstStyle/>
          <a:p>
            <a:r>
              <a:rPr lang="da-DK" sz="1000" dirty="0" err="1"/>
              <a:t>Positional</a:t>
            </a:r>
            <a:r>
              <a:rPr lang="da-DK" sz="1000" dirty="0"/>
              <a:t> </a:t>
            </a:r>
            <a:r>
              <a:rPr lang="da-DK" sz="1000" dirty="0" err="1"/>
              <a:t>Servo</a:t>
            </a:r>
            <a:r>
              <a:rPr lang="da-DK" sz="1000" dirty="0"/>
              <a:t> (med indbygget potentiometer)</a:t>
            </a:r>
          </a:p>
        </p:txBody>
      </p:sp>
      <p:sp>
        <p:nvSpPr>
          <p:cNvPr id="57" name="Tekstfelt 56">
            <a:extLst>
              <a:ext uri="{FF2B5EF4-FFF2-40B4-BE49-F238E27FC236}">
                <a16:creationId xmlns:a16="http://schemas.microsoft.com/office/drawing/2014/main" id="{80B2ECF7-0A2F-4058-A76D-0EED1F92AE91}"/>
              </a:ext>
            </a:extLst>
          </p:cNvPr>
          <p:cNvSpPr txBox="1"/>
          <p:nvPr/>
        </p:nvSpPr>
        <p:spPr>
          <a:xfrm>
            <a:off x="6007346" y="4342116"/>
            <a:ext cx="4107340" cy="246221"/>
          </a:xfrm>
          <a:prstGeom prst="rect">
            <a:avLst/>
          </a:prstGeom>
          <a:noFill/>
        </p:spPr>
        <p:txBody>
          <a:bodyPr wrap="square" rtlCol="0">
            <a:spAutoFit/>
          </a:bodyPr>
          <a:lstStyle/>
          <a:p>
            <a:r>
              <a:rPr lang="da-DK" sz="1000" dirty="0"/>
              <a:t>Kontinuerlig/360 graders </a:t>
            </a:r>
            <a:r>
              <a:rPr lang="da-DK" sz="1000" dirty="0" err="1"/>
              <a:t>Servo</a:t>
            </a:r>
            <a:r>
              <a:rPr lang="da-DK" sz="1000" dirty="0"/>
              <a:t> (uden indbygget potentiometer)</a:t>
            </a:r>
          </a:p>
        </p:txBody>
      </p:sp>
    </p:spTree>
    <p:extLst>
      <p:ext uri="{BB962C8B-B14F-4D97-AF65-F5344CB8AC3E}">
        <p14:creationId xmlns:p14="http://schemas.microsoft.com/office/powerpoint/2010/main" val="4111497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456E1AC2-0C97-4856-B80F-67CA00B2B75A}"/>
              </a:ext>
            </a:extLst>
          </p:cNvPr>
          <p:cNvPicPr>
            <a:picLocks noChangeAspect="1"/>
          </p:cNvPicPr>
          <p:nvPr/>
        </p:nvPicPr>
        <p:blipFill>
          <a:blip r:embed="rId3"/>
          <a:stretch>
            <a:fillRect/>
          </a:stretch>
        </p:blipFill>
        <p:spPr>
          <a:xfrm>
            <a:off x="3843932" y="1411566"/>
            <a:ext cx="3005775" cy="1323438"/>
          </a:xfrm>
          <a:prstGeom prst="rect">
            <a:avLst/>
          </a:prstGeom>
        </p:spPr>
      </p:pic>
      <p:grpSp>
        <p:nvGrpSpPr>
          <p:cNvPr id="3" name="Gruppe 2">
            <a:extLst>
              <a:ext uri="{FF2B5EF4-FFF2-40B4-BE49-F238E27FC236}">
                <a16:creationId xmlns:a16="http://schemas.microsoft.com/office/drawing/2014/main" id="{A4255B18-1338-42EB-85D4-1FED0ACEF1B5}"/>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30115CB9-9C45-443C-A9BA-ABF639798BC0}"/>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F1706963-247A-412D-8048-113A679E0C46}"/>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A2C98308-24B1-410E-827E-86B2532532D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B3A8B64D-D8A0-47B2-9893-B4D018D70964}"/>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 </a:t>
              </a:r>
              <a:r>
                <a:rPr lang="da-DK" sz="2400" dirty="0" err="1"/>
                <a:t>Servomotor</a:t>
              </a:r>
              <a:r>
                <a:rPr lang="da-DK" sz="2400" dirty="0"/>
                <a:t>.</a:t>
              </a:r>
            </a:p>
          </p:txBody>
        </p:sp>
      </p:grpSp>
      <p:sp>
        <p:nvSpPr>
          <p:cNvPr id="8" name="Tekstfelt 7">
            <a:extLst>
              <a:ext uri="{FF2B5EF4-FFF2-40B4-BE49-F238E27FC236}">
                <a16:creationId xmlns:a16="http://schemas.microsoft.com/office/drawing/2014/main" id="{5CC8D66A-B6FF-426A-8F72-8F0ABBAAADD1}"/>
              </a:ext>
            </a:extLst>
          </p:cNvPr>
          <p:cNvSpPr txBox="1"/>
          <p:nvPr/>
        </p:nvSpPr>
        <p:spPr>
          <a:xfrm>
            <a:off x="1075168" y="2888894"/>
            <a:ext cx="10389419" cy="1231106"/>
          </a:xfrm>
          <a:prstGeom prst="rect">
            <a:avLst/>
          </a:prstGeom>
          <a:noFill/>
        </p:spPr>
        <p:txBody>
          <a:bodyPr wrap="square" rtlCol="0">
            <a:spAutoFit/>
          </a:bodyPr>
          <a:lstStyle/>
          <a:p>
            <a:pPr marL="285750" indent="-285750">
              <a:buFont typeface="Arial" panose="020B0604020202020204" pitchFamily="34" charset="0"/>
              <a:buChar char="•"/>
            </a:pPr>
            <a:r>
              <a:rPr lang="da-DK" sz="1400" dirty="0"/>
              <a:t>1 sek. = 1000msek, så med en periode på 20msek kommer der en puls 50 gange i sekundet. Dvs. en frekvens på 50Hz (1000/20 = 50).</a:t>
            </a:r>
          </a:p>
          <a:p>
            <a:pPr marL="285750" indent="-285750">
              <a:buFont typeface="Arial" panose="020B0604020202020204" pitchFamily="34" charset="0"/>
              <a:buChar char="•"/>
            </a:pPr>
            <a:r>
              <a:rPr lang="da-DK" sz="1400" dirty="0"/>
              <a:t>Med en periode på 20msek udgør en puls på 500microsek en </a:t>
            </a:r>
            <a:r>
              <a:rPr lang="da-DK" sz="1400" dirty="0" err="1"/>
              <a:t>Duty</a:t>
            </a:r>
            <a:r>
              <a:rPr lang="da-DK" sz="1400" dirty="0"/>
              <a:t> </a:t>
            </a:r>
            <a:r>
              <a:rPr lang="da-DK" sz="1400" dirty="0" err="1"/>
              <a:t>cycle</a:t>
            </a:r>
            <a:r>
              <a:rPr lang="da-DK" sz="1400" dirty="0"/>
              <a:t> på 500/20000 =  0,025 = 2,5% af perioden.</a:t>
            </a:r>
          </a:p>
          <a:p>
            <a:pPr marL="285750" indent="-285750">
              <a:buFont typeface="Arial" panose="020B0604020202020204" pitchFamily="34" charset="0"/>
              <a:buChar char="•"/>
            </a:pPr>
            <a:r>
              <a:rPr lang="da-DK" sz="1400" dirty="0"/>
              <a:t>Når </a:t>
            </a:r>
            <a:r>
              <a:rPr lang="da-DK" sz="1400" dirty="0" err="1"/>
              <a:t>write_analog</a:t>
            </a:r>
            <a:r>
              <a:rPr lang="da-DK" sz="1400" dirty="0"/>
              <a:t>() har et område på 0-1023 svarer 100% til værdi på 1023 og 50% til 1023/2 = 512 afrundet. </a:t>
            </a:r>
          </a:p>
          <a:p>
            <a:pPr marL="285750" indent="-285750">
              <a:buFont typeface="Arial" panose="020B0604020202020204" pitchFamily="34" charset="0"/>
              <a:buChar char="•"/>
            </a:pPr>
            <a:endParaRPr lang="da-DK" sz="1400" dirty="0"/>
          </a:p>
          <a:p>
            <a:endParaRPr lang="da-DK" dirty="0"/>
          </a:p>
        </p:txBody>
      </p:sp>
      <p:graphicFrame>
        <p:nvGraphicFramePr>
          <p:cNvPr id="9" name="Tabel 9">
            <a:extLst>
              <a:ext uri="{FF2B5EF4-FFF2-40B4-BE49-F238E27FC236}">
                <a16:creationId xmlns:a16="http://schemas.microsoft.com/office/drawing/2014/main" id="{9B82E997-BF77-495C-B064-2E858DC3010D}"/>
              </a:ext>
            </a:extLst>
          </p:cNvPr>
          <p:cNvGraphicFramePr>
            <a:graphicFrameLocks noGrp="1"/>
          </p:cNvGraphicFramePr>
          <p:nvPr>
            <p:extLst>
              <p:ext uri="{D42A27DB-BD31-4B8C-83A1-F6EECF244321}">
                <p14:modId xmlns:p14="http://schemas.microsoft.com/office/powerpoint/2010/main" val="2260473848"/>
              </p:ext>
            </p:extLst>
          </p:nvPr>
        </p:nvGraphicFramePr>
        <p:xfrm>
          <a:off x="1356690" y="3975597"/>
          <a:ext cx="3004605" cy="2302169"/>
        </p:xfrm>
        <a:graphic>
          <a:graphicData uri="http://schemas.openxmlformats.org/drawingml/2006/table">
            <a:tbl>
              <a:tblPr firstRow="1" bandRow="1">
                <a:tableStyleId>{5C22544A-7EE6-4342-B048-85BDC9FD1C3A}</a:tableStyleId>
              </a:tblPr>
              <a:tblGrid>
                <a:gridCol w="1001535">
                  <a:extLst>
                    <a:ext uri="{9D8B030D-6E8A-4147-A177-3AD203B41FA5}">
                      <a16:colId xmlns:a16="http://schemas.microsoft.com/office/drawing/2014/main" val="1254249232"/>
                    </a:ext>
                  </a:extLst>
                </a:gridCol>
                <a:gridCol w="1001535">
                  <a:extLst>
                    <a:ext uri="{9D8B030D-6E8A-4147-A177-3AD203B41FA5}">
                      <a16:colId xmlns:a16="http://schemas.microsoft.com/office/drawing/2014/main" val="883882218"/>
                    </a:ext>
                  </a:extLst>
                </a:gridCol>
                <a:gridCol w="1001535">
                  <a:extLst>
                    <a:ext uri="{9D8B030D-6E8A-4147-A177-3AD203B41FA5}">
                      <a16:colId xmlns:a16="http://schemas.microsoft.com/office/drawing/2014/main" val="2330024348"/>
                    </a:ext>
                  </a:extLst>
                </a:gridCol>
              </a:tblGrid>
              <a:tr h="746649">
                <a:tc>
                  <a:txBody>
                    <a:bodyPr/>
                    <a:lstStyle/>
                    <a:p>
                      <a:r>
                        <a:rPr lang="da-DK" sz="1400" dirty="0"/>
                        <a:t>Puls (</a:t>
                      </a:r>
                      <a:r>
                        <a:rPr lang="da-DK" sz="1400" dirty="0" err="1"/>
                        <a:t>microsek</a:t>
                      </a:r>
                      <a:r>
                        <a:rPr lang="da-DK" sz="1400" dirty="0"/>
                        <a:t>)</a:t>
                      </a:r>
                    </a:p>
                  </a:txBody>
                  <a:tcPr/>
                </a:tc>
                <a:tc>
                  <a:txBody>
                    <a:bodyPr/>
                    <a:lstStyle/>
                    <a:p>
                      <a:r>
                        <a:rPr lang="da-DK" sz="1400" dirty="0" err="1"/>
                        <a:t>Duty</a:t>
                      </a:r>
                      <a:r>
                        <a:rPr lang="da-DK" sz="1400" dirty="0"/>
                        <a:t> </a:t>
                      </a:r>
                      <a:r>
                        <a:rPr lang="da-DK" sz="1400" dirty="0" err="1"/>
                        <a:t>cycle</a:t>
                      </a:r>
                      <a:endParaRPr lang="da-DK" sz="1400" dirty="0"/>
                    </a:p>
                    <a:p>
                      <a:r>
                        <a:rPr lang="da-DK" sz="1400" dirty="0"/>
                        <a:t>I % af perioden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dirty="0"/>
                        <a:t>I analog værdi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dirty="0"/>
                        <a:t>(0-1023)</a:t>
                      </a:r>
                    </a:p>
                  </a:txBody>
                  <a:tcPr/>
                </a:tc>
                <a:extLst>
                  <a:ext uri="{0D108BD9-81ED-4DB2-BD59-A6C34878D82A}">
                    <a16:rowId xmlns:a16="http://schemas.microsoft.com/office/drawing/2014/main" val="177962298"/>
                  </a:ext>
                </a:extLst>
              </a:tr>
              <a:tr h="311104">
                <a:tc>
                  <a:txBody>
                    <a:bodyPr/>
                    <a:lstStyle/>
                    <a:p>
                      <a:pPr algn="r"/>
                      <a:r>
                        <a:rPr lang="da-DK" sz="1400" dirty="0"/>
                        <a:t>500</a:t>
                      </a:r>
                    </a:p>
                  </a:txBody>
                  <a:tcPr/>
                </a:tc>
                <a:tc>
                  <a:txBody>
                    <a:bodyPr/>
                    <a:lstStyle/>
                    <a:p>
                      <a:pPr algn="r"/>
                      <a:r>
                        <a:rPr lang="da-DK" sz="1400" dirty="0"/>
                        <a:t>2.5</a:t>
                      </a:r>
                    </a:p>
                  </a:txBody>
                  <a:tcPr/>
                </a:tc>
                <a:tc>
                  <a:txBody>
                    <a:bodyPr/>
                    <a:lstStyle/>
                    <a:p>
                      <a:pPr algn="r"/>
                      <a:r>
                        <a:rPr lang="da-DK" sz="1400" dirty="0"/>
                        <a:t>26</a:t>
                      </a:r>
                    </a:p>
                  </a:txBody>
                  <a:tcPr/>
                </a:tc>
                <a:extLst>
                  <a:ext uri="{0D108BD9-81ED-4DB2-BD59-A6C34878D82A}">
                    <a16:rowId xmlns:a16="http://schemas.microsoft.com/office/drawing/2014/main" val="2056808508"/>
                  </a:ext>
                </a:extLst>
              </a:tr>
              <a:tr h="311104">
                <a:tc>
                  <a:txBody>
                    <a:bodyPr/>
                    <a:lstStyle/>
                    <a:p>
                      <a:pPr algn="r"/>
                      <a:r>
                        <a:rPr lang="da-DK" sz="1400" dirty="0"/>
                        <a:t>1000</a:t>
                      </a:r>
                    </a:p>
                  </a:txBody>
                  <a:tcPr/>
                </a:tc>
                <a:tc>
                  <a:txBody>
                    <a:bodyPr/>
                    <a:lstStyle/>
                    <a:p>
                      <a:pPr algn="r"/>
                      <a:r>
                        <a:rPr lang="da-DK" sz="1400" dirty="0"/>
                        <a:t>5</a:t>
                      </a:r>
                    </a:p>
                  </a:txBody>
                  <a:tcPr/>
                </a:tc>
                <a:tc>
                  <a:txBody>
                    <a:bodyPr/>
                    <a:lstStyle/>
                    <a:p>
                      <a:pPr algn="r"/>
                      <a:r>
                        <a:rPr lang="da-DK" sz="1400" dirty="0"/>
                        <a:t>51</a:t>
                      </a:r>
                    </a:p>
                  </a:txBody>
                  <a:tcPr/>
                </a:tc>
                <a:extLst>
                  <a:ext uri="{0D108BD9-81ED-4DB2-BD59-A6C34878D82A}">
                    <a16:rowId xmlns:a16="http://schemas.microsoft.com/office/drawing/2014/main" val="3142350558"/>
                  </a:ext>
                </a:extLst>
              </a:tr>
              <a:tr h="311104">
                <a:tc>
                  <a:txBody>
                    <a:bodyPr/>
                    <a:lstStyle/>
                    <a:p>
                      <a:pPr algn="r"/>
                      <a:r>
                        <a:rPr lang="da-DK" sz="1400" dirty="0"/>
                        <a:t>1500</a:t>
                      </a:r>
                    </a:p>
                  </a:txBody>
                  <a:tcPr/>
                </a:tc>
                <a:tc>
                  <a:txBody>
                    <a:bodyPr/>
                    <a:lstStyle/>
                    <a:p>
                      <a:pPr algn="r"/>
                      <a:r>
                        <a:rPr lang="da-DK" sz="1400" dirty="0"/>
                        <a:t>7.5</a:t>
                      </a:r>
                    </a:p>
                  </a:txBody>
                  <a:tcPr/>
                </a:tc>
                <a:tc>
                  <a:txBody>
                    <a:bodyPr/>
                    <a:lstStyle/>
                    <a:p>
                      <a:pPr algn="r"/>
                      <a:r>
                        <a:rPr lang="da-DK" sz="1400" dirty="0"/>
                        <a:t>77</a:t>
                      </a:r>
                    </a:p>
                  </a:txBody>
                  <a:tcPr/>
                </a:tc>
                <a:extLst>
                  <a:ext uri="{0D108BD9-81ED-4DB2-BD59-A6C34878D82A}">
                    <a16:rowId xmlns:a16="http://schemas.microsoft.com/office/drawing/2014/main" val="1015189764"/>
                  </a:ext>
                </a:extLst>
              </a:tr>
              <a:tr h="311104">
                <a:tc>
                  <a:txBody>
                    <a:bodyPr/>
                    <a:lstStyle/>
                    <a:p>
                      <a:pPr algn="r"/>
                      <a:r>
                        <a:rPr lang="da-DK" sz="1400" dirty="0"/>
                        <a:t>2000</a:t>
                      </a:r>
                    </a:p>
                  </a:txBody>
                  <a:tcPr/>
                </a:tc>
                <a:tc>
                  <a:txBody>
                    <a:bodyPr/>
                    <a:lstStyle/>
                    <a:p>
                      <a:pPr algn="r"/>
                      <a:r>
                        <a:rPr lang="da-DK" sz="1400" dirty="0"/>
                        <a:t>10</a:t>
                      </a:r>
                    </a:p>
                  </a:txBody>
                  <a:tcPr/>
                </a:tc>
                <a:tc>
                  <a:txBody>
                    <a:bodyPr/>
                    <a:lstStyle/>
                    <a:p>
                      <a:pPr algn="r"/>
                      <a:r>
                        <a:rPr lang="da-DK" sz="1400" dirty="0"/>
                        <a:t>102</a:t>
                      </a:r>
                    </a:p>
                  </a:txBody>
                  <a:tcPr/>
                </a:tc>
                <a:extLst>
                  <a:ext uri="{0D108BD9-81ED-4DB2-BD59-A6C34878D82A}">
                    <a16:rowId xmlns:a16="http://schemas.microsoft.com/office/drawing/2014/main" val="2537608141"/>
                  </a:ext>
                </a:extLst>
              </a:tr>
              <a:tr h="311104">
                <a:tc>
                  <a:txBody>
                    <a:bodyPr/>
                    <a:lstStyle/>
                    <a:p>
                      <a:pPr algn="r"/>
                      <a:r>
                        <a:rPr lang="da-DK" sz="1400" dirty="0"/>
                        <a:t>2500</a:t>
                      </a:r>
                    </a:p>
                  </a:txBody>
                  <a:tcPr/>
                </a:tc>
                <a:tc>
                  <a:txBody>
                    <a:bodyPr/>
                    <a:lstStyle/>
                    <a:p>
                      <a:pPr algn="r"/>
                      <a:r>
                        <a:rPr lang="da-DK" sz="1400" dirty="0"/>
                        <a:t>12.5</a:t>
                      </a:r>
                    </a:p>
                  </a:txBody>
                  <a:tcPr/>
                </a:tc>
                <a:tc>
                  <a:txBody>
                    <a:bodyPr/>
                    <a:lstStyle/>
                    <a:p>
                      <a:pPr algn="r"/>
                      <a:r>
                        <a:rPr lang="da-DK" sz="1400" dirty="0"/>
                        <a:t>128</a:t>
                      </a:r>
                    </a:p>
                  </a:txBody>
                  <a:tcPr/>
                </a:tc>
                <a:extLst>
                  <a:ext uri="{0D108BD9-81ED-4DB2-BD59-A6C34878D82A}">
                    <a16:rowId xmlns:a16="http://schemas.microsoft.com/office/drawing/2014/main" val="1621939392"/>
                  </a:ext>
                </a:extLst>
              </a:tr>
            </a:tbl>
          </a:graphicData>
        </a:graphic>
      </p:graphicFrame>
      <p:pic>
        <p:nvPicPr>
          <p:cNvPr id="14" name="Billede 13">
            <a:extLst>
              <a:ext uri="{FF2B5EF4-FFF2-40B4-BE49-F238E27FC236}">
                <a16:creationId xmlns:a16="http://schemas.microsoft.com/office/drawing/2014/main" id="{9451578A-B2C0-46C9-B65C-4F4E39F06B0B}"/>
              </a:ext>
            </a:extLst>
          </p:cNvPr>
          <p:cNvPicPr>
            <a:picLocks noChangeAspect="1"/>
          </p:cNvPicPr>
          <p:nvPr/>
        </p:nvPicPr>
        <p:blipFill>
          <a:blip r:embed="rId5"/>
          <a:stretch>
            <a:fillRect/>
          </a:stretch>
        </p:blipFill>
        <p:spPr>
          <a:xfrm>
            <a:off x="5023085" y="3869370"/>
            <a:ext cx="6258997" cy="2543800"/>
          </a:xfrm>
          <a:prstGeom prst="rect">
            <a:avLst/>
          </a:prstGeom>
        </p:spPr>
      </p:pic>
    </p:spTree>
    <p:extLst>
      <p:ext uri="{BB962C8B-B14F-4D97-AF65-F5344CB8AC3E}">
        <p14:creationId xmlns:p14="http://schemas.microsoft.com/office/powerpoint/2010/main" val="269977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0A204CFA-3F38-4BD1-AC34-62F1BE524383}"/>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1D8C7FB9-B3BA-4FC0-8DB7-AB295BA10B7B}"/>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E16C9273-8D9A-45DE-A6FE-56320D7DD83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3055D1F4-E6E9-4700-AB5C-305AF38BBA3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1D2F20F1-3A95-4DA3-B100-5F3FC598C4B1}"/>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Option - </a:t>
              </a:r>
              <a:r>
                <a:rPr lang="da-DK" sz="2400" dirty="0" err="1"/>
                <a:t>Servomotor</a:t>
              </a:r>
              <a:r>
                <a:rPr lang="da-DK" sz="2400" dirty="0"/>
                <a:t> </a:t>
              </a:r>
            </a:p>
          </p:txBody>
        </p:sp>
      </p:grpSp>
      <p:pic>
        <p:nvPicPr>
          <p:cNvPr id="8" name="Billede 7">
            <a:extLst>
              <a:ext uri="{FF2B5EF4-FFF2-40B4-BE49-F238E27FC236}">
                <a16:creationId xmlns:a16="http://schemas.microsoft.com/office/drawing/2014/main" id="{AD6702DF-3D11-4A38-8054-4BAAB6DA0071}"/>
              </a:ext>
            </a:extLst>
          </p:cNvPr>
          <p:cNvPicPr>
            <a:picLocks noChangeAspect="1"/>
          </p:cNvPicPr>
          <p:nvPr/>
        </p:nvPicPr>
        <p:blipFill>
          <a:blip r:embed="rId4"/>
          <a:stretch>
            <a:fillRect/>
          </a:stretch>
        </p:blipFill>
        <p:spPr>
          <a:xfrm>
            <a:off x="553713" y="1500996"/>
            <a:ext cx="5338040" cy="3157151"/>
          </a:xfrm>
          <a:prstGeom prst="rect">
            <a:avLst/>
          </a:prstGeom>
        </p:spPr>
      </p:pic>
      <p:pic>
        <p:nvPicPr>
          <p:cNvPr id="10" name="Billede 9">
            <a:extLst>
              <a:ext uri="{FF2B5EF4-FFF2-40B4-BE49-F238E27FC236}">
                <a16:creationId xmlns:a16="http://schemas.microsoft.com/office/drawing/2014/main" id="{12CEDE24-9219-45C1-9B28-B30CCBD035C6}"/>
              </a:ext>
            </a:extLst>
          </p:cNvPr>
          <p:cNvPicPr>
            <a:picLocks noChangeAspect="1"/>
          </p:cNvPicPr>
          <p:nvPr/>
        </p:nvPicPr>
        <p:blipFill>
          <a:blip r:embed="rId5"/>
          <a:stretch>
            <a:fillRect/>
          </a:stretch>
        </p:blipFill>
        <p:spPr>
          <a:xfrm>
            <a:off x="5637228" y="3326041"/>
            <a:ext cx="5621518" cy="2845106"/>
          </a:xfrm>
          <a:prstGeom prst="rect">
            <a:avLst/>
          </a:prstGeom>
        </p:spPr>
      </p:pic>
      <p:sp>
        <p:nvSpPr>
          <p:cNvPr id="11" name="Tekstfelt 10">
            <a:extLst>
              <a:ext uri="{FF2B5EF4-FFF2-40B4-BE49-F238E27FC236}">
                <a16:creationId xmlns:a16="http://schemas.microsoft.com/office/drawing/2014/main" id="{2E380FD9-2B95-424E-9EAB-104C5B03B139}"/>
              </a:ext>
            </a:extLst>
          </p:cNvPr>
          <p:cNvSpPr txBox="1"/>
          <p:nvPr/>
        </p:nvSpPr>
        <p:spPr>
          <a:xfrm>
            <a:off x="778117" y="4935659"/>
            <a:ext cx="4093882" cy="1600438"/>
          </a:xfrm>
          <a:prstGeom prst="rect">
            <a:avLst/>
          </a:prstGeom>
          <a:noFill/>
        </p:spPr>
        <p:txBody>
          <a:bodyPr wrap="square" rtlCol="0">
            <a:spAutoFit/>
          </a:bodyPr>
          <a:lstStyle/>
          <a:p>
            <a:r>
              <a:rPr lang="da-DK" sz="1400" dirty="0"/>
              <a:t>Opgave 2:</a:t>
            </a:r>
          </a:p>
          <a:p>
            <a:pPr marL="285750" indent="-285750">
              <a:buFontTx/>
              <a:buChar char="-"/>
            </a:pPr>
            <a:r>
              <a:rPr lang="da-DK" sz="1400" dirty="0"/>
              <a:t>Få flere inputs i sender/modtager til flere positioner.</a:t>
            </a:r>
          </a:p>
          <a:p>
            <a:pPr marL="285750" indent="-285750">
              <a:buFontTx/>
              <a:buChar char="-"/>
            </a:pPr>
            <a:r>
              <a:rPr lang="da-DK" sz="1400" dirty="0"/>
              <a:t>Lav en </a:t>
            </a:r>
            <a:r>
              <a:rPr lang="da-DK" sz="1400" dirty="0" err="1"/>
              <a:t>AnaServo</a:t>
            </a:r>
            <a:r>
              <a:rPr lang="da-DK" sz="1400" dirty="0"/>
              <a:t> udgave der kan reagere på sendere der benytter sig af mere analoge sensorer – Ex. potentiometer.</a:t>
            </a:r>
          </a:p>
          <a:p>
            <a:pPr marL="285750" indent="-285750">
              <a:buFontTx/>
              <a:buChar char="-"/>
            </a:pPr>
            <a:r>
              <a:rPr lang="da-DK" sz="1400" dirty="0"/>
              <a:t>Se på LKS1Mb-AnaPitch-Sender for inspiration</a:t>
            </a:r>
          </a:p>
        </p:txBody>
      </p:sp>
      <p:sp>
        <p:nvSpPr>
          <p:cNvPr id="12" name="Tekstfelt 11">
            <a:extLst>
              <a:ext uri="{FF2B5EF4-FFF2-40B4-BE49-F238E27FC236}">
                <a16:creationId xmlns:a16="http://schemas.microsoft.com/office/drawing/2014/main" id="{1EF556F4-F5CB-4F4E-B4B3-6534A6A25CC5}"/>
              </a:ext>
            </a:extLst>
          </p:cNvPr>
          <p:cNvSpPr txBox="1"/>
          <p:nvPr/>
        </p:nvSpPr>
        <p:spPr>
          <a:xfrm>
            <a:off x="6401046" y="1363784"/>
            <a:ext cx="4093882" cy="1600438"/>
          </a:xfrm>
          <a:prstGeom prst="rect">
            <a:avLst/>
          </a:prstGeom>
          <a:noFill/>
        </p:spPr>
        <p:txBody>
          <a:bodyPr wrap="square" rtlCol="0">
            <a:spAutoFit/>
          </a:bodyPr>
          <a:lstStyle/>
          <a:p>
            <a:r>
              <a:rPr lang="da-DK" sz="1400" dirty="0"/>
              <a:t>Opgave 1:</a:t>
            </a:r>
          </a:p>
          <a:p>
            <a:pPr marL="285750" indent="-285750">
              <a:buFontTx/>
              <a:buChar char="-"/>
            </a:pPr>
            <a:r>
              <a:rPr lang="da-DK" sz="1400" dirty="0"/>
              <a:t>Load LKS1Mb-Servo-Modtager.py på en </a:t>
            </a:r>
            <a:r>
              <a:rPr lang="da-DK" sz="1400" dirty="0" err="1"/>
              <a:t>MicroBit</a:t>
            </a:r>
            <a:r>
              <a:rPr lang="da-DK" sz="1400" dirty="0"/>
              <a:t> hvor der er koblet en </a:t>
            </a:r>
            <a:r>
              <a:rPr lang="da-DK" sz="1400" dirty="0" err="1"/>
              <a:t>servo</a:t>
            </a:r>
            <a:r>
              <a:rPr lang="da-DK" sz="1400" dirty="0"/>
              <a:t> motor til på PIN0.</a:t>
            </a:r>
          </a:p>
          <a:p>
            <a:pPr marL="285750" indent="-285750">
              <a:buFontTx/>
              <a:buChar char="-"/>
            </a:pPr>
            <a:r>
              <a:rPr lang="da-DK" sz="1400" dirty="0"/>
              <a:t>Load LKS1Mb-3key-Sender på anden MB.</a:t>
            </a:r>
          </a:p>
          <a:p>
            <a:pPr marL="285750" indent="-285750">
              <a:buFontTx/>
              <a:buChar char="-"/>
            </a:pPr>
            <a:r>
              <a:rPr lang="da-DK" sz="1400" dirty="0"/>
              <a:t>HUSK samme kanal nummer i </a:t>
            </a:r>
            <a:r>
              <a:rPr lang="da-DK" sz="1400" dirty="0" err="1"/>
              <a:t>radio_config</a:t>
            </a:r>
            <a:r>
              <a:rPr lang="da-DK" sz="1400" dirty="0"/>
              <a:t>.</a:t>
            </a:r>
          </a:p>
          <a:p>
            <a:pPr marL="285750" indent="-285750">
              <a:buFontTx/>
              <a:buChar char="-"/>
            </a:pPr>
            <a:r>
              <a:rPr lang="da-DK" sz="1400" dirty="0"/>
              <a:t>Se at I kan sætte motor til forskellige positioner med ‘knap’ tryk fra sender.</a:t>
            </a:r>
          </a:p>
        </p:txBody>
      </p:sp>
    </p:spTree>
    <p:extLst>
      <p:ext uri="{BB962C8B-B14F-4D97-AF65-F5344CB8AC3E}">
        <p14:creationId xmlns:p14="http://schemas.microsoft.com/office/powerpoint/2010/main" val="1231288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07F03-CA75-4FB1-963F-08A60DF56F54}"/>
              </a:ext>
            </a:extLst>
          </p:cNvPr>
          <p:cNvSpPr>
            <a:spLocks noGrp="1"/>
          </p:cNvSpPr>
          <p:nvPr>
            <p:ph type="ctrTitle"/>
          </p:nvPr>
        </p:nvSpPr>
        <p:spPr/>
        <p:txBody>
          <a:bodyPr/>
          <a:lstStyle/>
          <a:p>
            <a:r>
              <a:rPr lang="da-DK" dirty="0"/>
              <a:t>Supplerende Materiale</a:t>
            </a:r>
          </a:p>
        </p:txBody>
      </p:sp>
      <p:sp>
        <p:nvSpPr>
          <p:cNvPr id="3" name="Undertitel 2">
            <a:extLst>
              <a:ext uri="{FF2B5EF4-FFF2-40B4-BE49-F238E27FC236}">
                <a16:creationId xmlns:a16="http://schemas.microsoft.com/office/drawing/2014/main" id="{B4F1427F-F46D-4C63-8FBA-7C7A24124254}"/>
              </a:ext>
            </a:extLst>
          </p:cNvPr>
          <p:cNvSpPr>
            <a:spLocks noGrp="1"/>
          </p:cNvSpPr>
          <p:nvPr>
            <p:ph type="subTitle" idx="1"/>
          </p:nvPr>
        </p:nvSpPr>
        <p:spPr/>
        <p:txBody>
          <a:bodyPr>
            <a:normAutofit lnSpcReduction="10000"/>
          </a:bodyPr>
          <a:lstStyle/>
          <a:p>
            <a:r>
              <a:rPr lang="da-DK" dirty="0"/>
              <a:t>PIN I/O oversigt (anbefalet brug)</a:t>
            </a:r>
          </a:p>
          <a:p>
            <a:r>
              <a:rPr lang="da-DK" dirty="0"/>
              <a:t>Pulse Width Modulation (PWM) -&gt; lyd og lys.</a:t>
            </a:r>
          </a:p>
          <a:p>
            <a:r>
              <a:rPr lang="da-DK" dirty="0"/>
              <a:t>Samling af links til materiale, som der henvises til undervejs.</a:t>
            </a:r>
          </a:p>
          <a:p>
            <a:r>
              <a:rPr lang="da-DK" dirty="0"/>
              <a:t> </a:t>
            </a:r>
          </a:p>
        </p:txBody>
      </p:sp>
      <p:grpSp>
        <p:nvGrpSpPr>
          <p:cNvPr id="4" name="Gruppe 3">
            <a:extLst>
              <a:ext uri="{FF2B5EF4-FFF2-40B4-BE49-F238E27FC236}">
                <a16:creationId xmlns:a16="http://schemas.microsoft.com/office/drawing/2014/main" id="{A75A9480-3500-4B32-ABB4-E6A2B203B5AF}"/>
              </a:ext>
            </a:extLst>
          </p:cNvPr>
          <p:cNvGrpSpPr/>
          <p:nvPr/>
        </p:nvGrpSpPr>
        <p:grpSpPr>
          <a:xfrm>
            <a:off x="778117" y="365125"/>
            <a:ext cx="10941707" cy="880659"/>
            <a:chOff x="778117" y="365125"/>
            <a:chExt cx="10941707" cy="880659"/>
          </a:xfrm>
        </p:grpSpPr>
        <p:grpSp>
          <p:nvGrpSpPr>
            <p:cNvPr id="5" name="Gruppe 4">
              <a:extLst>
                <a:ext uri="{FF2B5EF4-FFF2-40B4-BE49-F238E27FC236}">
                  <a16:creationId xmlns:a16="http://schemas.microsoft.com/office/drawing/2014/main" id="{A975B116-567C-43D6-9D96-BA0233F99432}"/>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7F75D146-8256-4A05-A34D-F540B6C2F8B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3F5AE74-1849-4D51-90AC-2285FD2D608C}"/>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5422912-FA73-4AB4-8215-701F0965FE62}"/>
                </a:ext>
              </a:extLst>
            </p:cNvPr>
            <p:cNvSpPr txBox="1"/>
            <p:nvPr/>
          </p:nvSpPr>
          <p:spPr>
            <a:xfrm>
              <a:off x="778117" y="488235"/>
              <a:ext cx="9535731" cy="307777"/>
            </a:xfrm>
            <a:prstGeom prst="rect">
              <a:avLst/>
            </a:prstGeom>
            <a:noFill/>
          </p:spPr>
          <p:txBody>
            <a:bodyPr wrap="square" rtlCol="0">
              <a:spAutoFit/>
            </a:bodyPr>
            <a:lstStyle/>
            <a:p>
              <a:r>
                <a:rPr lang="da-DK" sz="1400" dirty="0"/>
                <a:t>.</a:t>
              </a:r>
            </a:p>
          </p:txBody>
        </p:sp>
      </p:grpSp>
    </p:spTree>
    <p:extLst>
      <p:ext uri="{BB962C8B-B14F-4D97-AF65-F5344CB8AC3E}">
        <p14:creationId xmlns:p14="http://schemas.microsoft.com/office/powerpoint/2010/main" val="3577746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2B339ABA-6DE4-4E4B-BEB2-3723A1209DF4}"/>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20DE544F-794C-42D4-AF63-073ADDD36C74}"/>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DC7F6D21-54B3-4C0D-9764-728296A888AD}"/>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DA9FD976-87BE-46CA-B878-0CE77CEBCA9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748C19A-A468-4C84-8C21-AAC52922DAAE}"/>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Edge </a:t>
              </a:r>
              <a:r>
                <a:rPr lang="da-DK" sz="2400" dirty="0" err="1"/>
                <a:t>connector</a:t>
              </a:r>
              <a:r>
                <a:rPr lang="da-DK" sz="2400" dirty="0"/>
                <a:t>.</a:t>
              </a:r>
            </a:p>
          </p:txBody>
        </p:sp>
      </p:grpSp>
      <p:sp>
        <p:nvSpPr>
          <p:cNvPr id="10" name="Tekstfelt 9">
            <a:extLst>
              <a:ext uri="{FF2B5EF4-FFF2-40B4-BE49-F238E27FC236}">
                <a16:creationId xmlns:a16="http://schemas.microsoft.com/office/drawing/2014/main" id="{610914AE-9212-47DA-BFC8-A0D51C08E7F4}"/>
              </a:ext>
            </a:extLst>
          </p:cNvPr>
          <p:cNvSpPr txBox="1"/>
          <p:nvPr/>
        </p:nvSpPr>
        <p:spPr>
          <a:xfrm>
            <a:off x="2000015" y="5535036"/>
            <a:ext cx="8939710" cy="738664"/>
          </a:xfrm>
          <a:prstGeom prst="rect">
            <a:avLst/>
          </a:prstGeom>
          <a:noFill/>
        </p:spPr>
        <p:txBody>
          <a:bodyPr wrap="square">
            <a:spAutoFit/>
          </a:bodyPr>
          <a:lstStyle/>
          <a:p>
            <a:r>
              <a:rPr lang="en-US" sz="1400" dirty="0">
                <a:hlinkClick r:id="rId4"/>
              </a:rPr>
              <a:t>Edge Connector and Pinout (microbit.org)</a:t>
            </a:r>
            <a:endParaRPr lang="en-US" sz="1400" dirty="0"/>
          </a:p>
          <a:p>
            <a:endParaRPr lang="en-US" sz="1400" dirty="0"/>
          </a:p>
          <a:p>
            <a:r>
              <a:rPr lang="da-DK" sz="1400" dirty="0">
                <a:hlinkClick r:id="rId5"/>
              </a:rPr>
              <a:t>Input/Output </a:t>
            </a:r>
            <a:r>
              <a:rPr lang="da-DK" sz="1400" dirty="0" err="1">
                <a:hlinkClick r:id="rId5"/>
              </a:rPr>
              <a:t>Pins</a:t>
            </a:r>
            <a:r>
              <a:rPr lang="da-DK" sz="1400" dirty="0">
                <a:hlinkClick r:id="rId5"/>
              </a:rPr>
              <a:t> — BBC micro:bit MicroPython 1.0.1 </a:t>
            </a:r>
            <a:r>
              <a:rPr lang="da-DK" sz="1400" dirty="0" err="1">
                <a:hlinkClick r:id="rId5"/>
              </a:rPr>
              <a:t>documentation</a:t>
            </a:r>
            <a:r>
              <a:rPr lang="da-DK" sz="1400" dirty="0">
                <a:hlinkClick r:id="rId5"/>
              </a:rPr>
              <a:t> (microbit-micropython.readthedocs.io)</a:t>
            </a:r>
            <a:endParaRPr lang="da-DK" sz="1400" dirty="0"/>
          </a:p>
        </p:txBody>
      </p:sp>
      <p:pic>
        <p:nvPicPr>
          <p:cNvPr id="12" name="Billede 11">
            <a:extLst>
              <a:ext uri="{FF2B5EF4-FFF2-40B4-BE49-F238E27FC236}">
                <a16:creationId xmlns:a16="http://schemas.microsoft.com/office/drawing/2014/main" id="{08FAFC59-4BF7-48B5-BAFC-ED889E596BB6}"/>
              </a:ext>
            </a:extLst>
          </p:cNvPr>
          <p:cNvPicPr>
            <a:picLocks noChangeAspect="1"/>
          </p:cNvPicPr>
          <p:nvPr/>
        </p:nvPicPr>
        <p:blipFill>
          <a:blip r:embed="rId6"/>
          <a:stretch>
            <a:fillRect/>
          </a:stretch>
        </p:blipFill>
        <p:spPr>
          <a:xfrm>
            <a:off x="2438051" y="1519175"/>
            <a:ext cx="7315897" cy="3819650"/>
          </a:xfrm>
          <a:prstGeom prst="rect">
            <a:avLst/>
          </a:prstGeom>
        </p:spPr>
      </p:pic>
    </p:spTree>
    <p:extLst>
      <p:ext uri="{BB962C8B-B14F-4D97-AF65-F5344CB8AC3E}">
        <p14:creationId xmlns:p14="http://schemas.microsoft.com/office/powerpoint/2010/main" val="442377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CAE930C2-4EC0-490E-BF97-09664FE8DE97}"/>
              </a:ext>
            </a:extLst>
          </p:cNvPr>
          <p:cNvPicPr>
            <a:picLocks noChangeAspect="1"/>
          </p:cNvPicPr>
          <p:nvPr/>
        </p:nvPicPr>
        <p:blipFill>
          <a:blip r:embed="rId4"/>
          <a:stretch>
            <a:fillRect/>
          </a:stretch>
        </p:blipFill>
        <p:spPr>
          <a:xfrm>
            <a:off x="3042229" y="3429000"/>
            <a:ext cx="4164582" cy="1915817"/>
          </a:xfrm>
          <a:prstGeom prst="rect">
            <a:avLst/>
          </a:prstGeom>
        </p:spPr>
      </p:pic>
      <p:sp>
        <p:nvSpPr>
          <p:cNvPr id="5" name="Tekstfelt 4">
            <a:extLst>
              <a:ext uri="{FF2B5EF4-FFF2-40B4-BE49-F238E27FC236}">
                <a16:creationId xmlns:a16="http://schemas.microsoft.com/office/drawing/2014/main" id="{2808491B-F141-4AFB-A24A-D65F91CA2F63}"/>
              </a:ext>
            </a:extLst>
          </p:cNvPr>
          <p:cNvSpPr txBox="1"/>
          <p:nvPr/>
        </p:nvSpPr>
        <p:spPr>
          <a:xfrm>
            <a:off x="2609261" y="5629535"/>
            <a:ext cx="8736582" cy="307777"/>
          </a:xfrm>
          <a:prstGeom prst="rect">
            <a:avLst/>
          </a:prstGeom>
          <a:noFill/>
        </p:spPr>
        <p:txBody>
          <a:bodyPr wrap="square">
            <a:spAutoFit/>
          </a:bodyPr>
          <a:lstStyle/>
          <a:p>
            <a:r>
              <a:rPr lang="en-US" sz="1400" dirty="0">
                <a:hlinkClick r:id="rId3"/>
              </a:rPr>
              <a:t>Pulse Width Modulation (PWM) - Electronics Basics 23 - YouTube</a:t>
            </a:r>
            <a:endParaRPr lang="da-DK" sz="1400" dirty="0"/>
          </a:p>
        </p:txBody>
      </p:sp>
      <p:pic>
        <p:nvPicPr>
          <p:cNvPr id="6" name="Picture 4" descr="Theory">
            <a:extLst>
              <a:ext uri="{FF2B5EF4-FFF2-40B4-BE49-F238E27FC236}">
                <a16:creationId xmlns:a16="http://schemas.microsoft.com/office/drawing/2014/main" id="{A9F15A26-1F48-4075-AEEE-6F2A560A4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517" y="3621753"/>
            <a:ext cx="1435062" cy="13046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rvo Motor With Gear Box POS 133 - WindsorVacParts.com">
            <a:extLst>
              <a:ext uri="{FF2B5EF4-FFF2-40B4-BE49-F238E27FC236}">
                <a16:creationId xmlns:a16="http://schemas.microsoft.com/office/drawing/2014/main" id="{B93765EA-B048-47B6-83B6-5B6A8B8330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5219" y="3446024"/>
            <a:ext cx="1190624" cy="1480331"/>
          </a:xfrm>
          <a:prstGeom prst="rect">
            <a:avLst/>
          </a:prstGeom>
          <a:noFill/>
          <a:extLst>
            <a:ext uri="{909E8E84-426E-40DD-AFC4-6F175D3DCCD1}">
              <a14:hiddenFill xmlns:a14="http://schemas.microsoft.com/office/drawing/2010/main">
                <a:solidFill>
                  <a:srgbClr val="FFFFFF"/>
                </a:solidFill>
              </a14:hiddenFill>
            </a:ext>
          </a:extLst>
        </p:spPr>
      </p:pic>
      <p:pic>
        <p:nvPicPr>
          <p:cNvPr id="8" name="Billede 7">
            <a:extLst>
              <a:ext uri="{FF2B5EF4-FFF2-40B4-BE49-F238E27FC236}">
                <a16:creationId xmlns:a16="http://schemas.microsoft.com/office/drawing/2014/main" id="{45021444-584A-4D44-8041-972841A1EFAB}"/>
              </a:ext>
            </a:extLst>
          </p:cNvPr>
          <p:cNvPicPr>
            <a:picLocks noChangeAspect="1"/>
          </p:cNvPicPr>
          <p:nvPr/>
        </p:nvPicPr>
        <p:blipFill>
          <a:blip r:embed="rId7"/>
          <a:stretch>
            <a:fillRect/>
          </a:stretch>
        </p:blipFill>
        <p:spPr>
          <a:xfrm>
            <a:off x="7712865" y="3725173"/>
            <a:ext cx="645433" cy="1180463"/>
          </a:xfrm>
          <a:prstGeom prst="rect">
            <a:avLst/>
          </a:prstGeom>
        </p:spPr>
      </p:pic>
      <p:pic>
        <p:nvPicPr>
          <p:cNvPr id="2052" name="Picture 4" descr="Arduino boards">
            <a:extLst>
              <a:ext uri="{FF2B5EF4-FFF2-40B4-BE49-F238E27FC236}">
                <a16:creationId xmlns:a16="http://schemas.microsoft.com/office/drawing/2014/main" id="{F57047AD-D330-483B-AD78-F1531E3021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965177" y="3884631"/>
            <a:ext cx="1205696" cy="100455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e 10">
            <a:extLst>
              <a:ext uri="{FF2B5EF4-FFF2-40B4-BE49-F238E27FC236}">
                <a16:creationId xmlns:a16="http://schemas.microsoft.com/office/drawing/2014/main" id="{E488D879-2571-49EA-B350-DBD228ACBF86}"/>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1E25D397-E75F-4083-939D-1E2F0EA85AD5}"/>
                </a:ext>
              </a:extLst>
            </p:cNvPr>
            <p:cNvGrpSpPr/>
            <p:nvPr/>
          </p:nvGrpSpPr>
          <p:grpSpPr>
            <a:xfrm>
              <a:off x="10313849" y="365125"/>
              <a:ext cx="1405975" cy="880659"/>
              <a:chOff x="10253785" y="5612216"/>
              <a:chExt cx="1405975" cy="880659"/>
            </a:xfrm>
          </p:grpSpPr>
          <p:pic>
            <p:nvPicPr>
              <p:cNvPr id="14" name="Picture 12" descr="Et billede, der indeholder bordservice, plade, service&#10;&#10;Beskrivelse, der er oprettet med meget høj tiltro">
                <a:extLst>
                  <a:ext uri="{FF2B5EF4-FFF2-40B4-BE49-F238E27FC236}">
                    <a16:creationId xmlns:a16="http://schemas.microsoft.com/office/drawing/2014/main" id="{64E13546-246B-4416-872C-03799A9DEE7F}"/>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15" name="Tekstfelt 14">
                <a:extLst>
                  <a:ext uri="{FF2B5EF4-FFF2-40B4-BE49-F238E27FC236}">
                    <a16:creationId xmlns:a16="http://schemas.microsoft.com/office/drawing/2014/main" id="{176769FA-83F2-4AB4-BC2F-0146A3DFBBE9}"/>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778AEF15-4B1F-4431-9776-C7EFA60BFA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PWM.</a:t>
              </a:r>
            </a:p>
          </p:txBody>
        </p:sp>
      </p:grpSp>
      <p:pic>
        <p:nvPicPr>
          <p:cNvPr id="16" name="Billede 15">
            <a:extLst>
              <a:ext uri="{FF2B5EF4-FFF2-40B4-BE49-F238E27FC236}">
                <a16:creationId xmlns:a16="http://schemas.microsoft.com/office/drawing/2014/main" id="{75835E15-73A8-413B-9498-37B3F71EE5E5}"/>
              </a:ext>
            </a:extLst>
          </p:cNvPr>
          <p:cNvPicPr>
            <a:picLocks noChangeAspect="1"/>
          </p:cNvPicPr>
          <p:nvPr/>
        </p:nvPicPr>
        <p:blipFill>
          <a:blip r:embed="rId10"/>
          <a:stretch>
            <a:fillRect/>
          </a:stretch>
        </p:blipFill>
        <p:spPr>
          <a:xfrm>
            <a:off x="3622260" y="1743613"/>
            <a:ext cx="3005775" cy="1323438"/>
          </a:xfrm>
          <a:prstGeom prst="rect">
            <a:avLst/>
          </a:prstGeom>
        </p:spPr>
      </p:pic>
    </p:spTree>
    <p:extLst>
      <p:ext uri="{BB962C8B-B14F-4D97-AF65-F5344CB8AC3E}">
        <p14:creationId xmlns:p14="http://schemas.microsoft.com/office/powerpoint/2010/main" val="3050240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456E1AC2-0C97-4856-B80F-67CA00B2B75A}"/>
              </a:ext>
            </a:extLst>
          </p:cNvPr>
          <p:cNvPicPr>
            <a:picLocks noChangeAspect="1"/>
          </p:cNvPicPr>
          <p:nvPr/>
        </p:nvPicPr>
        <p:blipFill>
          <a:blip r:embed="rId3"/>
          <a:stretch>
            <a:fillRect/>
          </a:stretch>
        </p:blipFill>
        <p:spPr>
          <a:xfrm>
            <a:off x="3843932" y="1411566"/>
            <a:ext cx="3005775" cy="1323438"/>
          </a:xfrm>
          <a:prstGeom prst="rect">
            <a:avLst/>
          </a:prstGeom>
        </p:spPr>
      </p:pic>
      <p:grpSp>
        <p:nvGrpSpPr>
          <p:cNvPr id="3" name="Gruppe 2">
            <a:extLst>
              <a:ext uri="{FF2B5EF4-FFF2-40B4-BE49-F238E27FC236}">
                <a16:creationId xmlns:a16="http://schemas.microsoft.com/office/drawing/2014/main" id="{A4255B18-1338-42EB-85D4-1FED0ACEF1B5}"/>
              </a:ext>
            </a:extLst>
          </p:cNvPr>
          <p:cNvGrpSpPr/>
          <p:nvPr/>
        </p:nvGrpSpPr>
        <p:grpSpPr>
          <a:xfrm>
            <a:off x="778117" y="365125"/>
            <a:ext cx="10941707" cy="892551"/>
            <a:chOff x="778117" y="365125"/>
            <a:chExt cx="10941707" cy="892551"/>
          </a:xfrm>
        </p:grpSpPr>
        <p:grpSp>
          <p:nvGrpSpPr>
            <p:cNvPr id="4" name="Gruppe 3">
              <a:extLst>
                <a:ext uri="{FF2B5EF4-FFF2-40B4-BE49-F238E27FC236}">
                  <a16:creationId xmlns:a16="http://schemas.microsoft.com/office/drawing/2014/main" id="{30115CB9-9C45-443C-A9BA-ABF639798BC0}"/>
                </a:ext>
              </a:extLst>
            </p:cNvPr>
            <p:cNvGrpSpPr/>
            <p:nvPr/>
          </p:nvGrpSpPr>
          <p:grpSpPr>
            <a:xfrm>
              <a:off x="10313849" y="365125"/>
              <a:ext cx="1405975" cy="880659"/>
              <a:chOff x="10253785" y="5612216"/>
              <a:chExt cx="1405975" cy="880659"/>
            </a:xfrm>
          </p:grpSpPr>
          <p:pic>
            <p:nvPicPr>
              <p:cNvPr id="6" name="Picture 12" descr="Et billede, der indeholder bordservice, plade, service&#10;&#10;Beskrivelse, der er oprettet med meget høj tiltro">
                <a:extLst>
                  <a:ext uri="{FF2B5EF4-FFF2-40B4-BE49-F238E27FC236}">
                    <a16:creationId xmlns:a16="http://schemas.microsoft.com/office/drawing/2014/main" id="{F1706963-247A-412D-8048-113A679E0C46}"/>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7" name="Tekstfelt 6">
                <a:extLst>
                  <a:ext uri="{FF2B5EF4-FFF2-40B4-BE49-F238E27FC236}">
                    <a16:creationId xmlns:a16="http://schemas.microsoft.com/office/drawing/2014/main" id="{A2C98308-24B1-410E-827E-86B2532532D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5" name="Tekstfelt 4">
              <a:extLst>
                <a:ext uri="{FF2B5EF4-FFF2-40B4-BE49-F238E27FC236}">
                  <a16:creationId xmlns:a16="http://schemas.microsoft.com/office/drawing/2014/main" id="{B3A8B64D-D8A0-47B2-9893-B4D018D70964}"/>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PWM -&gt; lyd.</a:t>
              </a:r>
            </a:p>
          </p:txBody>
        </p:sp>
      </p:grpSp>
      <p:sp>
        <p:nvSpPr>
          <p:cNvPr id="8" name="Tekstfelt 7">
            <a:extLst>
              <a:ext uri="{FF2B5EF4-FFF2-40B4-BE49-F238E27FC236}">
                <a16:creationId xmlns:a16="http://schemas.microsoft.com/office/drawing/2014/main" id="{5CC8D66A-B6FF-426A-8F72-8F0ABBAAADD1}"/>
              </a:ext>
            </a:extLst>
          </p:cNvPr>
          <p:cNvSpPr txBox="1"/>
          <p:nvPr/>
        </p:nvSpPr>
        <p:spPr>
          <a:xfrm>
            <a:off x="1075168" y="2888894"/>
            <a:ext cx="10389419" cy="1015663"/>
          </a:xfrm>
          <a:prstGeom prst="rect">
            <a:avLst/>
          </a:prstGeom>
          <a:noFill/>
        </p:spPr>
        <p:txBody>
          <a:bodyPr wrap="square" rtlCol="0">
            <a:spAutoFit/>
          </a:bodyPr>
          <a:lstStyle/>
          <a:p>
            <a:pPr marL="285750" indent="-285750">
              <a:buFont typeface="Arial" panose="020B0604020202020204" pitchFamily="34" charset="0"/>
              <a:buChar char="•"/>
            </a:pPr>
            <a:r>
              <a:rPr lang="da-DK" sz="1400" dirty="0"/>
              <a:t>Med </a:t>
            </a:r>
            <a:r>
              <a:rPr lang="da-DK" sz="1400" dirty="0" err="1"/>
              <a:t>Duty</a:t>
            </a:r>
            <a:r>
              <a:rPr lang="da-DK" sz="1400" dirty="0"/>
              <a:t> </a:t>
            </a:r>
            <a:r>
              <a:rPr lang="da-DK" sz="1400" dirty="0" err="1"/>
              <a:t>cycle</a:t>
            </a:r>
            <a:r>
              <a:rPr lang="da-DK" sz="1400" dirty="0"/>
              <a:t> på 50% er der spænding på halvdelen af Perioden.</a:t>
            </a:r>
          </a:p>
          <a:p>
            <a:pPr marL="285750" indent="-285750">
              <a:buFont typeface="Arial" panose="020B0604020202020204" pitchFamily="34" charset="0"/>
              <a:buChar char="•"/>
            </a:pPr>
            <a:r>
              <a:rPr lang="da-DK" sz="1400" dirty="0"/>
              <a:t>1 sek. = 1000msek, så med en periode på 20msek kommer der en puls 50 gange i sekundet. Dvs. en frekvens på 50Hz (1000/20 = 50).</a:t>
            </a:r>
          </a:p>
          <a:p>
            <a:pPr marL="285750" indent="-285750">
              <a:buFont typeface="Arial" panose="020B0604020202020204" pitchFamily="34" charset="0"/>
              <a:buChar char="•"/>
            </a:pPr>
            <a:r>
              <a:rPr lang="da-DK" sz="1400" dirty="0"/>
              <a:t>1000 </a:t>
            </a:r>
            <a:r>
              <a:rPr lang="da-DK" sz="1400" dirty="0" err="1"/>
              <a:t>msek</a:t>
            </a:r>
            <a:r>
              <a:rPr lang="da-DK" sz="1400" dirty="0"/>
              <a:t> er 100000 </a:t>
            </a:r>
            <a:r>
              <a:rPr lang="da-DK" sz="1400" dirty="0" err="1"/>
              <a:t>microsek</a:t>
            </a:r>
            <a:r>
              <a:rPr lang="da-DK" sz="1400" dirty="0"/>
              <a:t>.</a:t>
            </a:r>
          </a:p>
          <a:p>
            <a:endParaRPr lang="da-DK" dirty="0"/>
          </a:p>
        </p:txBody>
      </p:sp>
      <p:graphicFrame>
        <p:nvGraphicFramePr>
          <p:cNvPr id="9" name="Tabel 9">
            <a:extLst>
              <a:ext uri="{FF2B5EF4-FFF2-40B4-BE49-F238E27FC236}">
                <a16:creationId xmlns:a16="http://schemas.microsoft.com/office/drawing/2014/main" id="{9B82E997-BF77-495C-B064-2E858DC3010D}"/>
              </a:ext>
            </a:extLst>
          </p:cNvPr>
          <p:cNvGraphicFramePr>
            <a:graphicFrameLocks noGrp="1"/>
          </p:cNvGraphicFramePr>
          <p:nvPr>
            <p:extLst>
              <p:ext uri="{D42A27DB-BD31-4B8C-83A1-F6EECF244321}">
                <p14:modId xmlns:p14="http://schemas.microsoft.com/office/powerpoint/2010/main" val="3579233072"/>
              </p:ext>
            </p:extLst>
          </p:nvPr>
        </p:nvGraphicFramePr>
        <p:xfrm>
          <a:off x="1356690" y="3975597"/>
          <a:ext cx="3425376" cy="1737360"/>
        </p:xfrm>
        <a:graphic>
          <a:graphicData uri="http://schemas.openxmlformats.org/drawingml/2006/table">
            <a:tbl>
              <a:tblPr firstRow="1" bandRow="1">
                <a:tableStyleId>{5C22544A-7EE6-4342-B048-85BDC9FD1C3A}</a:tableStyleId>
              </a:tblPr>
              <a:tblGrid>
                <a:gridCol w="1141792">
                  <a:extLst>
                    <a:ext uri="{9D8B030D-6E8A-4147-A177-3AD203B41FA5}">
                      <a16:colId xmlns:a16="http://schemas.microsoft.com/office/drawing/2014/main" val="1254249232"/>
                    </a:ext>
                  </a:extLst>
                </a:gridCol>
                <a:gridCol w="1141792">
                  <a:extLst>
                    <a:ext uri="{9D8B030D-6E8A-4147-A177-3AD203B41FA5}">
                      <a16:colId xmlns:a16="http://schemas.microsoft.com/office/drawing/2014/main" val="883882218"/>
                    </a:ext>
                  </a:extLst>
                </a:gridCol>
                <a:gridCol w="1141792">
                  <a:extLst>
                    <a:ext uri="{9D8B030D-6E8A-4147-A177-3AD203B41FA5}">
                      <a16:colId xmlns:a16="http://schemas.microsoft.com/office/drawing/2014/main" val="2330024348"/>
                    </a:ext>
                  </a:extLst>
                </a:gridCol>
              </a:tblGrid>
              <a:tr h="293891">
                <a:tc>
                  <a:txBody>
                    <a:bodyPr/>
                    <a:lstStyle/>
                    <a:p>
                      <a:r>
                        <a:rPr lang="da-DK" sz="1400" dirty="0"/>
                        <a:t>Periode (</a:t>
                      </a:r>
                      <a:r>
                        <a:rPr lang="da-DK" sz="1400" dirty="0" err="1"/>
                        <a:t>msek</a:t>
                      </a:r>
                      <a:r>
                        <a:rPr lang="da-DK" sz="1400" dirty="0"/>
                        <a:t>)</a:t>
                      </a:r>
                    </a:p>
                  </a:txBody>
                  <a:tcPr/>
                </a:tc>
                <a:tc>
                  <a:txBody>
                    <a:bodyPr/>
                    <a:lstStyle/>
                    <a:p>
                      <a:r>
                        <a:rPr lang="da-DK" sz="1400" dirty="0"/>
                        <a:t>Periode</a:t>
                      </a:r>
                    </a:p>
                    <a:p>
                      <a:r>
                        <a:rPr lang="da-DK" sz="1400" dirty="0"/>
                        <a:t>(</a:t>
                      </a:r>
                      <a:r>
                        <a:rPr lang="da-DK" sz="1400" dirty="0" err="1"/>
                        <a:t>microsek</a:t>
                      </a:r>
                      <a:r>
                        <a:rPr lang="da-DK" sz="1400" dirty="0"/>
                        <a:t>)</a:t>
                      </a:r>
                    </a:p>
                  </a:txBody>
                  <a:tcPr/>
                </a:tc>
                <a:tc>
                  <a:txBody>
                    <a:bodyPr/>
                    <a:lstStyle/>
                    <a:p>
                      <a:r>
                        <a:rPr lang="da-DK" sz="1400" dirty="0"/>
                        <a:t>Frekvens (Hz)</a:t>
                      </a:r>
                    </a:p>
                  </a:txBody>
                  <a:tcPr/>
                </a:tc>
                <a:extLst>
                  <a:ext uri="{0D108BD9-81ED-4DB2-BD59-A6C34878D82A}">
                    <a16:rowId xmlns:a16="http://schemas.microsoft.com/office/drawing/2014/main" val="177962298"/>
                  </a:ext>
                </a:extLst>
              </a:tr>
              <a:tr h="293891">
                <a:tc>
                  <a:txBody>
                    <a:bodyPr/>
                    <a:lstStyle/>
                    <a:p>
                      <a:pPr algn="r"/>
                      <a:r>
                        <a:rPr lang="da-DK" sz="1400" dirty="0"/>
                        <a:t>20</a:t>
                      </a:r>
                    </a:p>
                  </a:txBody>
                  <a:tcPr/>
                </a:tc>
                <a:tc>
                  <a:txBody>
                    <a:bodyPr/>
                    <a:lstStyle/>
                    <a:p>
                      <a:pPr algn="r"/>
                      <a:r>
                        <a:rPr lang="da-DK" sz="1400" dirty="0"/>
                        <a:t>20000</a:t>
                      </a:r>
                    </a:p>
                  </a:txBody>
                  <a:tcPr/>
                </a:tc>
                <a:tc>
                  <a:txBody>
                    <a:bodyPr/>
                    <a:lstStyle/>
                    <a:p>
                      <a:pPr algn="r"/>
                      <a:r>
                        <a:rPr lang="da-DK" sz="1400" dirty="0"/>
                        <a:t>50</a:t>
                      </a:r>
                    </a:p>
                  </a:txBody>
                  <a:tcPr/>
                </a:tc>
                <a:extLst>
                  <a:ext uri="{0D108BD9-81ED-4DB2-BD59-A6C34878D82A}">
                    <a16:rowId xmlns:a16="http://schemas.microsoft.com/office/drawing/2014/main" val="2056808508"/>
                  </a:ext>
                </a:extLst>
              </a:tr>
              <a:tr h="293891">
                <a:tc>
                  <a:txBody>
                    <a:bodyPr/>
                    <a:lstStyle/>
                    <a:p>
                      <a:pPr algn="r"/>
                      <a:r>
                        <a:rPr lang="da-DK" sz="1400" dirty="0"/>
                        <a:t>10</a:t>
                      </a:r>
                    </a:p>
                  </a:txBody>
                  <a:tcPr/>
                </a:tc>
                <a:tc>
                  <a:txBody>
                    <a:bodyPr/>
                    <a:lstStyle/>
                    <a:p>
                      <a:pPr algn="r"/>
                      <a:r>
                        <a:rPr lang="da-DK" sz="1400" dirty="0"/>
                        <a:t>10000</a:t>
                      </a:r>
                    </a:p>
                  </a:txBody>
                  <a:tcPr/>
                </a:tc>
                <a:tc>
                  <a:txBody>
                    <a:bodyPr/>
                    <a:lstStyle/>
                    <a:p>
                      <a:pPr algn="r"/>
                      <a:r>
                        <a:rPr lang="da-DK" sz="1400" dirty="0"/>
                        <a:t>100</a:t>
                      </a:r>
                    </a:p>
                  </a:txBody>
                  <a:tcPr/>
                </a:tc>
                <a:extLst>
                  <a:ext uri="{0D108BD9-81ED-4DB2-BD59-A6C34878D82A}">
                    <a16:rowId xmlns:a16="http://schemas.microsoft.com/office/drawing/2014/main" val="3142350558"/>
                  </a:ext>
                </a:extLst>
              </a:tr>
              <a:tr h="293891">
                <a:tc>
                  <a:txBody>
                    <a:bodyPr/>
                    <a:lstStyle/>
                    <a:p>
                      <a:pPr algn="r"/>
                      <a:r>
                        <a:rPr lang="da-DK" sz="1400" dirty="0"/>
                        <a:t>1</a:t>
                      </a:r>
                    </a:p>
                  </a:txBody>
                  <a:tcPr/>
                </a:tc>
                <a:tc>
                  <a:txBody>
                    <a:bodyPr/>
                    <a:lstStyle/>
                    <a:p>
                      <a:pPr algn="r"/>
                      <a:r>
                        <a:rPr lang="da-DK" sz="1400" dirty="0"/>
                        <a:t>1000</a:t>
                      </a:r>
                    </a:p>
                  </a:txBody>
                  <a:tcPr/>
                </a:tc>
                <a:tc>
                  <a:txBody>
                    <a:bodyPr/>
                    <a:lstStyle/>
                    <a:p>
                      <a:pPr algn="r"/>
                      <a:r>
                        <a:rPr lang="da-DK" sz="1400" dirty="0"/>
                        <a:t>1000</a:t>
                      </a:r>
                    </a:p>
                  </a:txBody>
                  <a:tcPr/>
                </a:tc>
                <a:extLst>
                  <a:ext uri="{0D108BD9-81ED-4DB2-BD59-A6C34878D82A}">
                    <a16:rowId xmlns:a16="http://schemas.microsoft.com/office/drawing/2014/main" val="1015189764"/>
                  </a:ext>
                </a:extLst>
              </a:tr>
              <a:tr h="293891">
                <a:tc>
                  <a:txBody>
                    <a:bodyPr/>
                    <a:lstStyle/>
                    <a:p>
                      <a:pPr algn="r"/>
                      <a:r>
                        <a:rPr lang="da-DK" sz="1400" dirty="0"/>
                        <a:t>0.5</a:t>
                      </a:r>
                    </a:p>
                  </a:txBody>
                  <a:tcPr/>
                </a:tc>
                <a:tc>
                  <a:txBody>
                    <a:bodyPr/>
                    <a:lstStyle/>
                    <a:p>
                      <a:pPr algn="r"/>
                      <a:r>
                        <a:rPr lang="da-DK" sz="1400" dirty="0"/>
                        <a:t>500</a:t>
                      </a:r>
                    </a:p>
                  </a:txBody>
                  <a:tcPr/>
                </a:tc>
                <a:tc>
                  <a:txBody>
                    <a:bodyPr/>
                    <a:lstStyle/>
                    <a:p>
                      <a:pPr algn="r"/>
                      <a:r>
                        <a:rPr lang="da-DK" sz="1400" dirty="0"/>
                        <a:t>2000</a:t>
                      </a:r>
                    </a:p>
                  </a:txBody>
                  <a:tcPr/>
                </a:tc>
                <a:extLst>
                  <a:ext uri="{0D108BD9-81ED-4DB2-BD59-A6C34878D82A}">
                    <a16:rowId xmlns:a16="http://schemas.microsoft.com/office/drawing/2014/main" val="2537608141"/>
                  </a:ext>
                </a:extLst>
              </a:tr>
            </a:tbl>
          </a:graphicData>
        </a:graphic>
      </p:graphicFrame>
      <p:pic>
        <p:nvPicPr>
          <p:cNvPr id="11" name="Billede 10">
            <a:extLst>
              <a:ext uri="{FF2B5EF4-FFF2-40B4-BE49-F238E27FC236}">
                <a16:creationId xmlns:a16="http://schemas.microsoft.com/office/drawing/2014/main" id="{18B6F1FD-5917-4252-8212-CA312A81D4A8}"/>
              </a:ext>
            </a:extLst>
          </p:cNvPr>
          <p:cNvPicPr>
            <a:picLocks noChangeAspect="1"/>
          </p:cNvPicPr>
          <p:nvPr/>
        </p:nvPicPr>
        <p:blipFill>
          <a:blip r:embed="rId5"/>
          <a:stretch>
            <a:fillRect/>
          </a:stretch>
        </p:blipFill>
        <p:spPr>
          <a:xfrm>
            <a:off x="5346819" y="3880299"/>
            <a:ext cx="6400358" cy="2050944"/>
          </a:xfrm>
          <a:prstGeom prst="rect">
            <a:avLst/>
          </a:prstGeom>
        </p:spPr>
      </p:pic>
    </p:spTree>
    <p:extLst>
      <p:ext uri="{BB962C8B-B14F-4D97-AF65-F5344CB8AC3E}">
        <p14:creationId xmlns:p14="http://schemas.microsoft.com/office/powerpoint/2010/main" val="2620387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e 10">
            <a:extLst>
              <a:ext uri="{FF2B5EF4-FFF2-40B4-BE49-F238E27FC236}">
                <a16:creationId xmlns:a16="http://schemas.microsoft.com/office/drawing/2014/main" id="{E488D879-2571-49EA-B350-DBD228ACBF86}"/>
              </a:ext>
            </a:extLst>
          </p:cNvPr>
          <p:cNvGrpSpPr/>
          <p:nvPr/>
        </p:nvGrpSpPr>
        <p:grpSpPr>
          <a:xfrm>
            <a:off x="778117" y="365125"/>
            <a:ext cx="10941707" cy="892551"/>
            <a:chOff x="778117" y="365125"/>
            <a:chExt cx="10941707" cy="892551"/>
          </a:xfrm>
        </p:grpSpPr>
        <p:grpSp>
          <p:nvGrpSpPr>
            <p:cNvPr id="12" name="Gruppe 11">
              <a:extLst>
                <a:ext uri="{FF2B5EF4-FFF2-40B4-BE49-F238E27FC236}">
                  <a16:creationId xmlns:a16="http://schemas.microsoft.com/office/drawing/2014/main" id="{1E25D397-E75F-4083-939D-1E2F0EA85AD5}"/>
                </a:ext>
              </a:extLst>
            </p:cNvPr>
            <p:cNvGrpSpPr/>
            <p:nvPr/>
          </p:nvGrpSpPr>
          <p:grpSpPr>
            <a:xfrm>
              <a:off x="10313849" y="365125"/>
              <a:ext cx="1405975" cy="880659"/>
              <a:chOff x="10253785" y="5612216"/>
              <a:chExt cx="1405975" cy="880659"/>
            </a:xfrm>
          </p:grpSpPr>
          <p:pic>
            <p:nvPicPr>
              <p:cNvPr id="14" name="Picture 12" descr="Et billede, der indeholder bordservice, plade, service&#10;&#10;Beskrivelse, der er oprettet med meget høj tiltro">
                <a:extLst>
                  <a:ext uri="{FF2B5EF4-FFF2-40B4-BE49-F238E27FC236}">
                    <a16:creationId xmlns:a16="http://schemas.microsoft.com/office/drawing/2014/main" id="{64E13546-246B-4416-872C-03799A9DEE7F}"/>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5" name="Tekstfelt 14">
                <a:extLst>
                  <a:ext uri="{FF2B5EF4-FFF2-40B4-BE49-F238E27FC236}">
                    <a16:creationId xmlns:a16="http://schemas.microsoft.com/office/drawing/2014/main" id="{176769FA-83F2-4AB4-BC2F-0146A3DFBBE9}"/>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778AEF15-4B1F-4431-9776-C7EFA60BFA3C}"/>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PWM -&gt; Lys.</a:t>
              </a:r>
            </a:p>
          </p:txBody>
        </p:sp>
      </p:grpSp>
      <p:pic>
        <p:nvPicPr>
          <p:cNvPr id="16" name="Picture 2" descr="LED PWM">
            <a:hlinkClick r:id="rId4"/>
            <a:extLst>
              <a:ext uri="{FF2B5EF4-FFF2-40B4-BE49-F238E27FC236}">
                <a16:creationId xmlns:a16="http://schemas.microsoft.com/office/drawing/2014/main" id="{A47CC5A1-407D-4D48-A09D-F5DC0D054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101" y="3097298"/>
            <a:ext cx="2809618" cy="140480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e 16">
            <a:extLst>
              <a:ext uri="{FF2B5EF4-FFF2-40B4-BE49-F238E27FC236}">
                <a16:creationId xmlns:a16="http://schemas.microsoft.com/office/drawing/2014/main" id="{F469E74C-C3B1-40D8-BEFC-85FB3E0B1D33}"/>
              </a:ext>
            </a:extLst>
          </p:cNvPr>
          <p:cNvGrpSpPr/>
          <p:nvPr/>
        </p:nvGrpSpPr>
        <p:grpSpPr>
          <a:xfrm>
            <a:off x="5503347" y="2747292"/>
            <a:ext cx="4870566" cy="1985346"/>
            <a:chOff x="6926103" y="3027476"/>
            <a:chExt cx="4626293" cy="1801894"/>
          </a:xfrm>
        </p:grpSpPr>
        <p:pic>
          <p:nvPicPr>
            <p:cNvPr id="18" name="Billede 17">
              <a:hlinkClick r:id="rId6"/>
              <a:extLst>
                <a:ext uri="{FF2B5EF4-FFF2-40B4-BE49-F238E27FC236}">
                  <a16:creationId xmlns:a16="http://schemas.microsoft.com/office/drawing/2014/main" id="{79B0DED7-D61E-4AC5-A37F-36224B0C361C}"/>
                </a:ext>
              </a:extLst>
            </p:cNvPr>
            <p:cNvPicPr>
              <a:picLocks noChangeAspect="1"/>
            </p:cNvPicPr>
            <p:nvPr/>
          </p:nvPicPr>
          <p:blipFill>
            <a:blip r:embed="rId7"/>
            <a:stretch>
              <a:fillRect/>
            </a:stretch>
          </p:blipFill>
          <p:spPr>
            <a:xfrm>
              <a:off x="6926103" y="3027476"/>
              <a:ext cx="4626293" cy="1801894"/>
            </a:xfrm>
            <a:prstGeom prst="rect">
              <a:avLst/>
            </a:prstGeom>
          </p:spPr>
        </p:pic>
        <p:sp>
          <p:nvSpPr>
            <p:cNvPr id="19" name="Tekstfelt 18">
              <a:extLst>
                <a:ext uri="{FF2B5EF4-FFF2-40B4-BE49-F238E27FC236}">
                  <a16:creationId xmlns:a16="http://schemas.microsoft.com/office/drawing/2014/main" id="{F31A177E-04E4-4478-9B25-D502DD9195DA}"/>
                </a:ext>
              </a:extLst>
            </p:cNvPr>
            <p:cNvSpPr txBox="1"/>
            <p:nvPr/>
          </p:nvSpPr>
          <p:spPr>
            <a:xfrm>
              <a:off x="7026116" y="3554436"/>
              <a:ext cx="981075" cy="261610"/>
            </a:xfrm>
            <a:prstGeom prst="rect">
              <a:avLst/>
            </a:prstGeom>
            <a:noFill/>
          </p:spPr>
          <p:txBody>
            <a:bodyPr wrap="square" rtlCol="0">
              <a:spAutoFit/>
            </a:bodyPr>
            <a:lstStyle/>
            <a:p>
              <a:r>
                <a:rPr lang="da-DK" sz="1100" dirty="0"/>
                <a:t>3</a:t>
              </a:r>
            </a:p>
          </p:txBody>
        </p:sp>
      </p:grpSp>
    </p:spTree>
    <p:extLst>
      <p:ext uri="{BB962C8B-B14F-4D97-AF65-F5344CB8AC3E}">
        <p14:creationId xmlns:p14="http://schemas.microsoft.com/office/powerpoint/2010/main" val="39636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felt 2">
            <a:extLst>
              <a:ext uri="{FF2B5EF4-FFF2-40B4-BE49-F238E27FC236}">
                <a16:creationId xmlns:a16="http://schemas.microsoft.com/office/drawing/2014/main" id="{AFF331CC-F88A-4BF6-8218-B058CAF203B5}"/>
              </a:ext>
            </a:extLst>
          </p:cNvPr>
          <p:cNvSpPr txBox="1"/>
          <p:nvPr/>
        </p:nvSpPr>
        <p:spPr>
          <a:xfrm>
            <a:off x="1118246" y="1476851"/>
            <a:ext cx="9412688" cy="4955203"/>
          </a:xfrm>
          <a:prstGeom prst="rect">
            <a:avLst/>
          </a:prstGeom>
          <a:noFill/>
        </p:spPr>
        <p:txBody>
          <a:bodyPr wrap="square" rtlCol="0">
            <a:spAutoFit/>
          </a:bodyPr>
          <a:lstStyle/>
          <a:p>
            <a:r>
              <a:rPr lang="da-DK" sz="1400" dirty="0">
                <a:hlinkClick r:id="rId3"/>
              </a:rPr>
              <a:t>Python </a:t>
            </a:r>
            <a:r>
              <a:rPr lang="da-DK" sz="1400" dirty="0" err="1">
                <a:hlinkClick r:id="rId3"/>
              </a:rPr>
              <a:t>Tutorial</a:t>
            </a:r>
            <a:r>
              <a:rPr lang="da-DK" sz="1400" dirty="0">
                <a:hlinkClick r:id="rId3"/>
              </a:rPr>
              <a:t> (w3schools.com)</a:t>
            </a:r>
            <a:endParaRPr lang="da-DK" sz="1400" dirty="0"/>
          </a:p>
          <a:p>
            <a:r>
              <a:rPr lang="da-DK" sz="1400" dirty="0">
                <a:hlinkClick r:id="rId4"/>
              </a:rPr>
              <a:t>BBC micro:bit MicroPython </a:t>
            </a:r>
            <a:r>
              <a:rPr lang="da-DK" sz="1400" dirty="0" err="1">
                <a:hlinkClick r:id="rId4"/>
              </a:rPr>
              <a:t>documentation</a:t>
            </a:r>
            <a:r>
              <a:rPr lang="da-DK" sz="1400" dirty="0">
                <a:hlinkClick r:id="rId4"/>
              </a:rPr>
              <a:t> — BBC micro:bit MicroPython 1.0.1 </a:t>
            </a:r>
            <a:r>
              <a:rPr lang="da-DK" sz="1400" dirty="0" err="1">
                <a:hlinkClick r:id="rId4"/>
              </a:rPr>
              <a:t>documentation</a:t>
            </a:r>
            <a:r>
              <a:rPr lang="da-DK" sz="1400" dirty="0">
                <a:hlinkClick r:id="rId4"/>
              </a:rPr>
              <a:t> (microbit-micropython.readthedocs.io)</a:t>
            </a:r>
            <a:endParaRPr lang="da-DK" sz="1400" dirty="0">
              <a:hlinkClick r:id="rId5"/>
            </a:endParaRPr>
          </a:p>
          <a:p>
            <a:endParaRPr lang="da-DK" sz="1400" dirty="0">
              <a:hlinkClick r:id="rId5"/>
            </a:endParaRPr>
          </a:p>
          <a:p>
            <a:r>
              <a:rPr lang="da-DK" sz="1400" dirty="0">
                <a:hlinkClick r:id="rId5"/>
              </a:rPr>
              <a:t>Hardware (microbit.org)</a:t>
            </a:r>
            <a:endParaRPr lang="da-DK" sz="1400" dirty="0"/>
          </a:p>
          <a:p>
            <a:r>
              <a:rPr lang="en-US" sz="1400" dirty="0">
                <a:hlinkClick r:id="rId6"/>
              </a:rPr>
              <a:t>Edge Connector and Pinout (microbit.org)</a:t>
            </a:r>
            <a:endParaRPr lang="da-DK" sz="1400" dirty="0"/>
          </a:p>
          <a:p>
            <a:endParaRPr lang="en-US" sz="1400" dirty="0">
              <a:hlinkClick r:id="" action="ppaction://noaction"/>
            </a:endParaRPr>
          </a:p>
          <a:p>
            <a:endParaRPr lang="en-US" sz="1400" dirty="0">
              <a:hlinkClick r:id="" action="ppaction://noaction"/>
            </a:endParaRPr>
          </a:p>
          <a:p>
            <a:r>
              <a:rPr lang="en-US" sz="1400" dirty="0" err="1">
                <a:hlinkClick r:id="rId7"/>
              </a:rPr>
              <a:t>Kitronik</a:t>
            </a:r>
            <a:r>
              <a:rPr lang="en-US" sz="1400" dirty="0">
                <a:hlinkClick r:id="rId7"/>
              </a:rPr>
              <a:t> Inventor's Kit for the BBC </a:t>
            </a:r>
            <a:r>
              <a:rPr lang="en-US" sz="1400" dirty="0" err="1">
                <a:hlinkClick r:id="rId7"/>
              </a:rPr>
              <a:t>micro:bit</a:t>
            </a:r>
            <a:r>
              <a:rPr lang="en-US" sz="1400" dirty="0">
                <a:hlinkClick r:id="rId7"/>
              </a:rPr>
              <a:t> – </a:t>
            </a:r>
            <a:r>
              <a:rPr lang="en-US" sz="1400" dirty="0" err="1">
                <a:hlinkClick r:id="rId7"/>
              </a:rPr>
              <a:t>Kitronik</a:t>
            </a:r>
            <a:r>
              <a:rPr lang="en-US" sz="1400" dirty="0">
                <a:hlinkClick r:id="rId7"/>
              </a:rPr>
              <a:t> Ltd</a:t>
            </a:r>
            <a:endParaRPr lang="en-US" sz="1400" dirty="0"/>
          </a:p>
          <a:p>
            <a:r>
              <a:rPr lang="da-DK" sz="1400" dirty="0">
                <a:hlinkClick r:id="rId8"/>
              </a:rPr>
              <a:t>Micro:bit </a:t>
            </a:r>
            <a:r>
              <a:rPr lang="da-DK" sz="1400" dirty="0" err="1">
                <a:hlinkClick r:id="rId8"/>
              </a:rPr>
              <a:t>Tinker</a:t>
            </a:r>
            <a:r>
              <a:rPr lang="da-DK" sz="1400" dirty="0">
                <a:hlinkClick r:id="rId8"/>
              </a:rPr>
              <a:t> Kit (elecfreaks.com)</a:t>
            </a:r>
            <a:endParaRPr lang="da-DK" sz="1400" dirty="0"/>
          </a:p>
          <a:p>
            <a:r>
              <a:rPr lang="da-DK" sz="1400" dirty="0" err="1">
                <a:hlinkClick r:id="rId9"/>
              </a:rPr>
              <a:t>enviro:bit</a:t>
            </a:r>
            <a:r>
              <a:rPr lang="da-DK" sz="1400" dirty="0">
                <a:hlinkClick r:id="rId9"/>
              </a:rPr>
              <a:t> – </a:t>
            </a:r>
            <a:r>
              <a:rPr lang="da-DK" sz="1400" dirty="0" err="1">
                <a:hlinkClick r:id="rId9"/>
              </a:rPr>
              <a:t>Pimoroni</a:t>
            </a:r>
            <a:endParaRPr lang="da-DK" sz="1400" dirty="0"/>
          </a:p>
          <a:p>
            <a:endParaRPr lang="da-DK" sz="1400" dirty="0"/>
          </a:p>
          <a:p>
            <a:r>
              <a:rPr lang="da-DK" sz="1400" dirty="0">
                <a:hlinkClick r:id="rId10"/>
              </a:rPr>
              <a:t>Surface-</a:t>
            </a:r>
            <a:r>
              <a:rPr lang="da-DK" sz="1400" dirty="0" err="1">
                <a:hlinkClick r:id="rId10"/>
              </a:rPr>
              <a:t>mount</a:t>
            </a:r>
            <a:r>
              <a:rPr lang="da-DK" sz="1400" dirty="0">
                <a:hlinkClick r:id="rId10"/>
              </a:rPr>
              <a:t> </a:t>
            </a:r>
            <a:r>
              <a:rPr lang="da-DK" sz="1400" dirty="0" err="1">
                <a:hlinkClick r:id="rId10"/>
              </a:rPr>
              <a:t>technology</a:t>
            </a:r>
            <a:r>
              <a:rPr lang="da-DK" sz="1400" dirty="0">
                <a:hlinkClick r:id="rId10"/>
              </a:rPr>
              <a:t> – Wikipedia</a:t>
            </a:r>
            <a:endParaRPr lang="da-DK" sz="1400" dirty="0"/>
          </a:p>
          <a:p>
            <a:r>
              <a:rPr lang="en-US" sz="1400" dirty="0">
                <a:hlinkClick r:id="rId11"/>
              </a:rPr>
              <a:t>The World Of Microscopic Machines – YouTube</a:t>
            </a:r>
            <a:endParaRPr lang="da-DK" sz="1400" dirty="0"/>
          </a:p>
          <a:p>
            <a:endParaRPr lang="da-DK" dirty="0"/>
          </a:p>
          <a:p>
            <a:r>
              <a:rPr lang="da-DK" sz="1400" dirty="0">
                <a:hlinkClick r:id="rId12"/>
              </a:rPr>
              <a:t>Radio — BBC micro:bit MicroPython 1.0.1 </a:t>
            </a:r>
            <a:r>
              <a:rPr lang="da-DK" sz="1400" dirty="0" err="1">
                <a:hlinkClick r:id="rId12"/>
              </a:rPr>
              <a:t>documentation</a:t>
            </a:r>
            <a:r>
              <a:rPr lang="da-DK" sz="1400" dirty="0">
                <a:hlinkClick r:id="rId12"/>
              </a:rPr>
              <a:t> (microbit-micropython.readthedocs.io)</a:t>
            </a:r>
            <a:r>
              <a:rPr lang="da-DK" sz="1400" dirty="0"/>
              <a:t>    - </a:t>
            </a:r>
            <a:r>
              <a:rPr lang="da-DK" sz="1400" dirty="0" err="1"/>
              <a:t>Tutorial</a:t>
            </a:r>
            <a:r>
              <a:rPr lang="da-DK" sz="1400" dirty="0"/>
              <a:t> delen</a:t>
            </a:r>
          </a:p>
          <a:p>
            <a:r>
              <a:rPr lang="da-DK" sz="1400" dirty="0">
                <a:hlinkClick r:id="rId13"/>
              </a:rPr>
              <a:t>Radio — BBC micro:bit MicroPython 1.0.1 </a:t>
            </a:r>
            <a:r>
              <a:rPr lang="da-DK" sz="1400" dirty="0" err="1">
                <a:hlinkClick r:id="rId13"/>
              </a:rPr>
              <a:t>documentation</a:t>
            </a:r>
            <a:r>
              <a:rPr lang="da-DK" sz="1400" dirty="0">
                <a:hlinkClick r:id="rId13"/>
              </a:rPr>
              <a:t> (microbit-micropython.readthedocs.io)</a:t>
            </a:r>
            <a:r>
              <a:rPr lang="da-DK" sz="1400" dirty="0"/>
              <a:t>    - API delen</a:t>
            </a:r>
          </a:p>
          <a:p>
            <a:endParaRPr lang="da-DK" sz="1400" dirty="0"/>
          </a:p>
          <a:p>
            <a:r>
              <a:rPr lang="da-DK" sz="1400" dirty="0">
                <a:hlinkClick r:id="rId14"/>
              </a:rPr>
              <a:t>Radio — BBC micro:bit MicroPython 1.0.1 </a:t>
            </a:r>
            <a:r>
              <a:rPr lang="da-DK" sz="1400" dirty="0" err="1">
                <a:hlinkClick r:id="rId14"/>
              </a:rPr>
              <a:t>documentation</a:t>
            </a:r>
            <a:r>
              <a:rPr lang="da-DK" sz="1400" dirty="0">
                <a:hlinkClick r:id="rId14"/>
              </a:rPr>
              <a:t> (microbit-micropython.readthedocs.io)</a:t>
            </a:r>
            <a:r>
              <a:rPr lang="da-DK" sz="1400" dirty="0"/>
              <a:t>   - Radio </a:t>
            </a:r>
            <a:r>
              <a:rPr lang="da-DK" sz="1400" dirty="0" err="1"/>
              <a:t>config</a:t>
            </a:r>
            <a:endParaRPr lang="da-DK" sz="1400" dirty="0"/>
          </a:p>
          <a:p>
            <a:endParaRPr lang="da-DK" sz="1400" dirty="0"/>
          </a:p>
          <a:p>
            <a:r>
              <a:rPr lang="da-DK" sz="1400" dirty="0">
                <a:hlinkClick r:id="rId15"/>
              </a:rPr>
              <a:t>Python </a:t>
            </a:r>
            <a:r>
              <a:rPr lang="da-DK" sz="1400" dirty="0" err="1">
                <a:hlinkClick r:id="rId15"/>
              </a:rPr>
              <a:t>Dictionaries</a:t>
            </a:r>
            <a:r>
              <a:rPr lang="da-DK" sz="1400" dirty="0">
                <a:hlinkClick r:id="rId15"/>
              </a:rPr>
              <a:t> (w3schools.com)</a:t>
            </a:r>
            <a:endParaRPr lang="da-DK" sz="1400" dirty="0"/>
          </a:p>
          <a:p>
            <a:endParaRPr lang="da-DK" dirty="0"/>
          </a:p>
        </p:txBody>
      </p:sp>
      <p:grpSp>
        <p:nvGrpSpPr>
          <p:cNvPr id="4" name="Gruppe 3">
            <a:extLst>
              <a:ext uri="{FF2B5EF4-FFF2-40B4-BE49-F238E27FC236}">
                <a16:creationId xmlns:a16="http://schemas.microsoft.com/office/drawing/2014/main" id="{85FF12D2-76E8-416A-A92B-A4F645A4A5CE}"/>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2A65DB82-7163-411C-B0C4-F225BC8141D0}"/>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98AA1B2A-27DC-4947-8D52-AFE8ACBBB18C}"/>
                  </a:ext>
                </a:extLst>
              </p:cNvPr>
              <p:cNvPicPr>
                <a:picLocks noChangeAspect="1"/>
              </p:cNvPicPr>
              <p:nvPr/>
            </p:nvPicPr>
            <p:blipFill>
              <a:blip r:embed="rId16"/>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13D462C-5D2D-4848-BB3F-B630477722B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25C5A0E-C26C-4A31-BFB7-349FE00F770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Reference links</a:t>
              </a:r>
            </a:p>
          </p:txBody>
        </p:sp>
      </p:grpSp>
    </p:spTree>
    <p:extLst>
      <p:ext uri="{BB962C8B-B14F-4D97-AF65-F5344CB8AC3E}">
        <p14:creationId xmlns:p14="http://schemas.microsoft.com/office/powerpoint/2010/main" val="182448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MEMS.</a:t>
              </a:r>
            </a:p>
          </p:txBody>
        </p:sp>
      </p:grpSp>
      <p:sp>
        <p:nvSpPr>
          <p:cNvPr id="8" name="Tekstfelt 7">
            <a:extLst>
              <a:ext uri="{FF2B5EF4-FFF2-40B4-BE49-F238E27FC236}">
                <a16:creationId xmlns:a16="http://schemas.microsoft.com/office/drawing/2014/main" id="{C4D09B7D-9160-4A83-A201-FAB8384382FE}"/>
              </a:ext>
            </a:extLst>
          </p:cNvPr>
          <p:cNvSpPr txBox="1"/>
          <p:nvPr/>
        </p:nvSpPr>
        <p:spPr>
          <a:xfrm>
            <a:off x="1100645" y="5996701"/>
            <a:ext cx="10362443" cy="276999"/>
          </a:xfrm>
          <a:prstGeom prst="rect">
            <a:avLst/>
          </a:prstGeom>
          <a:noFill/>
        </p:spPr>
        <p:txBody>
          <a:bodyPr wrap="square" rtlCol="0">
            <a:spAutoFit/>
          </a:bodyPr>
          <a:lstStyle/>
          <a:p>
            <a:r>
              <a:rPr lang="da-DK" sz="1200" b="1" dirty="0"/>
              <a:t>Mindre – men nok så vigtigt - en helt anden fremstillings proces og kan indgå i produktion af PCB (</a:t>
            </a:r>
            <a:r>
              <a:rPr lang="da-DK" sz="1200" b="1" dirty="0" err="1"/>
              <a:t>printed</a:t>
            </a:r>
            <a:r>
              <a:rPr lang="da-DK" sz="1200" b="1" dirty="0"/>
              <a:t> </a:t>
            </a:r>
            <a:r>
              <a:rPr lang="da-DK" sz="1200" b="1" dirty="0" err="1"/>
              <a:t>circuit</a:t>
            </a:r>
            <a:r>
              <a:rPr lang="da-DK" sz="1200" b="1" dirty="0"/>
              <a:t> board) på linje med </a:t>
            </a:r>
            <a:r>
              <a:rPr lang="da-DK" sz="1200" b="1" dirty="0" err="1"/>
              <a:t>IC’er</a:t>
            </a:r>
            <a:r>
              <a:rPr lang="da-DK" sz="1200" b="1" dirty="0"/>
              <a:t> af forskellig slags </a:t>
            </a:r>
          </a:p>
        </p:txBody>
      </p:sp>
      <p:pic>
        <p:nvPicPr>
          <p:cNvPr id="1026" name="Picture 2" descr="5 Best Engineering Mechanics Course &amp; Certification [2020 UPDATED]">
            <a:extLst>
              <a:ext uri="{FF2B5EF4-FFF2-40B4-BE49-F238E27FC236}">
                <a16:creationId xmlns:a16="http://schemas.microsoft.com/office/drawing/2014/main" id="{8DEBEFC2-F245-4579-ADEF-9FA8CBF0C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963" y="1607612"/>
            <a:ext cx="2204028" cy="1466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skinel bearbejdning af metal og stål - Drejning og fræsning af metal |  Levstal.com">
            <a:extLst>
              <a:ext uri="{FF2B5EF4-FFF2-40B4-BE49-F238E27FC236}">
                <a16:creationId xmlns:a16="http://schemas.microsoft.com/office/drawing/2014/main" id="{F9304D26-DE21-4302-9255-7E0A4E819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82" y="3691042"/>
            <a:ext cx="2440657" cy="1624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Pick the Best Men's Watch - Overstock.com">
            <a:extLst>
              <a:ext uri="{FF2B5EF4-FFF2-40B4-BE49-F238E27FC236}">
                <a16:creationId xmlns:a16="http://schemas.microsoft.com/office/drawing/2014/main" id="{5623D995-4557-4E2C-A95B-4CE6FAB312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267" y="1582461"/>
            <a:ext cx="2365456" cy="1520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 G Iron Casting Manufacturer">
            <a:extLst>
              <a:ext uri="{FF2B5EF4-FFF2-40B4-BE49-F238E27FC236}">
                <a16:creationId xmlns:a16="http://schemas.microsoft.com/office/drawing/2014/main" id="{C10FD546-7A12-4989-94C3-91C68B1372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7944" y="3690409"/>
            <a:ext cx="2048876" cy="16175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afer Production">
            <a:extLst>
              <a:ext uri="{FF2B5EF4-FFF2-40B4-BE49-F238E27FC236}">
                <a16:creationId xmlns:a16="http://schemas.microsoft.com/office/drawing/2014/main" id="{8B57A89F-5C65-4D4D-A849-0D646E98D4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8723" y="3690409"/>
            <a:ext cx="2049551" cy="1094874"/>
          </a:xfrm>
          <a:prstGeom prst="rect">
            <a:avLst/>
          </a:prstGeom>
          <a:noFill/>
          <a:extLst>
            <a:ext uri="{909E8E84-426E-40DD-AFC4-6F175D3DCCD1}">
              <a14:hiddenFill xmlns:a14="http://schemas.microsoft.com/office/drawing/2010/main">
                <a:solidFill>
                  <a:srgbClr val="FFFFFF"/>
                </a:solidFill>
              </a14:hiddenFill>
            </a:ext>
          </a:extLst>
        </p:spPr>
      </p:pic>
      <p:pic>
        <p:nvPicPr>
          <p:cNvPr id="9" name="Billede 8">
            <a:hlinkClick r:id="rId9"/>
            <a:extLst>
              <a:ext uri="{FF2B5EF4-FFF2-40B4-BE49-F238E27FC236}">
                <a16:creationId xmlns:a16="http://schemas.microsoft.com/office/drawing/2014/main" id="{E75ECA13-4641-488E-A836-2FAE8612F68B}"/>
              </a:ext>
            </a:extLst>
          </p:cNvPr>
          <p:cNvPicPr>
            <a:picLocks noChangeAspect="1"/>
          </p:cNvPicPr>
          <p:nvPr/>
        </p:nvPicPr>
        <p:blipFill>
          <a:blip r:embed="rId10"/>
          <a:stretch>
            <a:fillRect/>
          </a:stretch>
        </p:blipFill>
        <p:spPr>
          <a:xfrm>
            <a:off x="9098369" y="3685378"/>
            <a:ext cx="2364719" cy="1672374"/>
          </a:xfrm>
          <a:prstGeom prst="rect">
            <a:avLst/>
          </a:prstGeom>
        </p:spPr>
      </p:pic>
      <p:pic>
        <p:nvPicPr>
          <p:cNvPr id="1038" name="Picture 14" descr="MEMS: Seminar Report IEEE">
            <a:hlinkClick r:id="rId11"/>
            <a:extLst>
              <a:ext uri="{FF2B5EF4-FFF2-40B4-BE49-F238E27FC236}">
                <a16:creationId xmlns:a16="http://schemas.microsoft.com/office/drawing/2014/main" id="{FF423322-4FA4-4AD9-BCB8-BF478E577A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8760" y="1582461"/>
            <a:ext cx="2885089" cy="150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925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felt 2">
            <a:extLst>
              <a:ext uri="{FF2B5EF4-FFF2-40B4-BE49-F238E27FC236}">
                <a16:creationId xmlns:a16="http://schemas.microsoft.com/office/drawing/2014/main" id="{AFF331CC-F88A-4BF6-8218-B058CAF203B5}"/>
              </a:ext>
            </a:extLst>
          </p:cNvPr>
          <p:cNvSpPr txBox="1"/>
          <p:nvPr/>
        </p:nvSpPr>
        <p:spPr>
          <a:xfrm>
            <a:off x="1118246" y="1476851"/>
            <a:ext cx="9412688" cy="5047536"/>
          </a:xfrm>
          <a:prstGeom prst="rect">
            <a:avLst/>
          </a:prstGeom>
          <a:noFill/>
        </p:spPr>
        <p:txBody>
          <a:bodyPr wrap="square" rtlCol="0">
            <a:spAutoFit/>
          </a:bodyPr>
          <a:lstStyle/>
          <a:p>
            <a:r>
              <a:rPr lang="da-DK" sz="1400" dirty="0">
                <a:hlinkClick r:id="rId3"/>
              </a:rPr>
              <a:t>Input/Output </a:t>
            </a:r>
            <a:r>
              <a:rPr lang="da-DK" sz="1400" dirty="0" err="1">
                <a:hlinkClick r:id="rId3"/>
              </a:rPr>
              <a:t>Pins</a:t>
            </a:r>
            <a:r>
              <a:rPr lang="da-DK" sz="1400" dirty="0">
                <a:hlinkClick r:id="rId3"/>
              </a:rPr>
              <a:t> — BBC micro:bit MicroPython 1.0.1 </a:t>
            </a:r>
            <a:r>
              <a:rPr lang="da-DK" sz="1400" dirty="0" err="1">
                <a:hlinkClick r:id="rId3"/>
              </a:rPr>
              <a:t>documentation</a:t>
            </a:r>
            <a:r>
              <a:rPr lang="da-DK" sz="1400" dirty="0">
                <a:hlinkClick r:id="rId3"/>
              </a:rPr>
              <a:t> (microbit-micropython.readthedocs.io)</a:t>
            </a:r>
            <a:r>
              <a:rPr lang="da-DK" sz="1400" dirty="0"/>
              <a:t> – </a:t>
            </a:r>
            <a:r>
              <a:rPr lang="da-DK" sz="1400" dirty="0" err="1"/>
              <a:t>Tutorial</a:t>
            </a:r>
            <a:r>
              <a:rPr lang="da-DK" sz="1400" dirty="0"/>
              <a:t> delen</a:t>
            </a:r>
          </a:p>
          <a:p>
            <a:r>
              <a:rPr lang="da-DK" sz="1400" dirty="0">
                <a:hlinkClick r:id="rId4"/>
              </a:rPr>
              <a:t>Input/Output </a:t>
            </a:r>
            <a:r>
              <a:rPr lang="da-DK" sz="1400" dirty="0" err="1">
                <a:hlinkClick r:id="rId4"/>
              </a:rPr>
              <a:t>Pins</a:t>
            </a:r>
            <a:r>
              <a:rPr lang="da-DK" sz="1400" dirty="0">
                <a:hlinkClick r:id="rId4"/>
              </a:rPr>
              <a:t> — BBC micro:bit MicroPython 1.0.1 </a:t>
            </a:r>
            <a:r>
              <a:rPr lang="da-DK" sz="1400" dirty="0" err="1">
                <a:hlinkClick r:id="rId4"/>
              </a:rPr>
              <a:t>documentation</a:t>
            </a:r>
            <a:r>
              <a:rPr lang="da-DK" sz="1400" dirty="0">
                <a:hlinkClick r:id="rId4"/>
              </a:rPr>
              <a:t> (microbit-micropython.readthedocs.io)</a:t>
            </a:r>
            <a:r>
              <a:rPr lang="da-DK" sz="1400" dirty="0"/>
              <a:t> – API delen</a:t>
            </a:r>
          </a:p>
          <a:p>
            <a:endParaRPr lang="da-DK" sz="1400" dirty="0"/>
          </a:p>
          <a:p>
            <a:r>
              <a:rPr lang="da-DK" sz="1400" dirty="0">
                <a:hlinkClick r:id="rId5"/>
              </a:rPr>
              <a:t>Python Operators (w3schools.com)</a:t>
            </a:r>
            <a:endParaRPr lang="da-DK" sz="1400" dirty="0"/>
          </a:p>
          <a:p>
            <a:endParaRPr lang="da-DK" sz="1400" dirty="0"/>
          </a:p>
          <a:p>
            <a:r>
              <a:rPr lang="en-US" sz="1400" dirty="0">
                <a:hlinkClick r:id="rId6"/>
              </a:rPr>
              <a:t>Make awesome Switches from waste cardboard – YouTube</a:t>
            </a:r>
            <a:endParaRPr lang="en-US" sz="1400" dirty="0"/>
          </a:p>
          <a:p>
            <a:r>
              <a:rPr lang="en-US" sz="1400" dirty="0">
                <a:hlinkClick r:id="rId7"/>
              </a:rPr>
              <a:t>DIY On Off Switch – YouTube</a:t>
            </a:r>
            <a:endParaRPr lang="en-US" sz="1400" dirty="0"/>
          </a:p>
          <a:p>
            <a:r>
              <a:rPr lang="en-US" sz="1400" dirty="0">
                <a:hlinkClick r:id="rId8"/>
              </a:rPr>
              <a:t>DIY push button switch – YouTube</a:t>
            </a:r>
            <a:endParaRPr lang="en-US" sz="1400" dirty="0"/>
          </a:p>
          <a:p>
            <a:endParaRPr lang="en-US" sz="1400" dirty="0"/>
          </a:p>
          <a:p>
            <a:r>
              <a:rPr lang="en-US" sz="1400" dirty="0">
                <a:hlinkClick r:id="rId9"/>
              </a:rPr>
              <a:t>Horizontal Processing Tank | VARO HPT - Cook, mix and cool in one batch – YouTube</a:t>
            </a:r>
            <a:endParaRPr lang="en-US" sz="1400" dirty="0"/>
          </a:p>
          <a:p>
            <a:r>
              <a:rPr lang="nb-NO" sz="1400" dirty="0">
                <a:hlinkClick r:id="rId10"/>
              </a:rPr>
              <a:t>Første selv-kalibrerende temperaturføler - iTHERM TrustSens | Endress+Hauser</a:t>
            </a:r>
            <a:endParaRPr lang="nb-NO" sz="1400" dirty="0"/>
          </a:p>
          <a:p>
            <a:endParaRPr lang="nb-NO" sz="1400" dirty="0"/>
          </a:p>
          <a:p>
            <a:r>
              <a:rPr lang="en-US" sz="1400" dirty="0">
                <a:hlinkClick r:id="rId11"/>
              </a:rPr>
              <a:t>Using a servo with the </a:t>
            </a:r>
            <a:r>
              <a:rPr lang="en-US" sz="1400" dirty="0" err="1">
                <a:hlinkClick r:id="rId11"/>
              </a:rPr>
              <a:t>micro:bit</a:t>
            </a:r>
            <a:r>
              <a:rPr lang="en-US" sz="1400" dirty="0">
                <a:hlinkClick r:id="rId11"/>
              </a:rPr>
              <a:t> : Help &amp; Support (microbit.org)</a:t>
            </a:r>
            <a:endParaRPr lang="en-US" sz="1400" dirty="0"/>
          </a:p>
          <a:p>
            <a:r>
              <a:rPr lang="nn-NO" sz="1400" dirty="0">
                <a:hlinkClick r:id="rId12"/>
              </a:rPr>
              <a:t>Servo:Lite Board til :MOVE mini (podconsultsbutik.dk)</a:t>
            </a:r>
            <a:endParaRPr lang="nn-NO" sz="1400" dirty="0"/>
          </a:p>
          <a:p>
            <a:r>
              <a:rPr lang="nn-NO" sz="1400" dirty="0">
                <a:hlinkClick r:id="rId13"/>
              </a:rPr>
              <a:t>180 grader servo til micro:bit (podconsultsbutik.dk)</a:t>
            </a:r>
            <a:endParaRPr lang="nn-NO" sz="1400" dirty="0"/>
          </a:p>
          <a:p>
            <a:r>
              <a:rPr lang="en-US" sz="1400" dirty="0">
                <a:hlinkClick r:id="rId14"/>
              </a:rPr>
              <a:t>Servo Motors High Efficiency and Power - Different types of servo motors and how they work (jameco.com)</a:t>
            </a:r>
            <a:endParaRPr lang="nn-NO" sz="1400" dirty="0"/>
          </a:p>
          <a:p>
            <a:r>
              <a:rPr lang="en-US" sz="1400" dirty="0">
                <a:hlinkClick r:id="rId15"/>
              </a:rPr>
              <a:t>What Are Servos – A Brief Guide – </a:t>
            </a:r>
            <a:r>
              <a:rPr lang="en-US" sz="1400" dirty="0" err="1">
                <a:hlinkClick r:id="rId15"/>
              </a:rPr>
              <a:t>Kitronik</a:t>
            </a:r>
            <a:r>
              <a:rPr lang="en-US" sz="1400" dirty="0">
                <a:hlinkClick r:id="rId15"/>
              </a:rPr>
              <a:t> Ltd</a:t>
            </a:r>
            <a:endParaRPr lang="en-US" sz="1400" dirty="0"/>
          </a:p>
          <a:p>
            <a:endParaRPr lang="en-US" sz="1400" dirty="0"/>
          </a:p>
          <a:p>
            <a:r>
              <a:rPr lang="en-US" sz="1400" dirty="0">
                <a:hlinkClick r:id="rId16"/>
              </a:rPr>
              <a:t>Pulse Width Modulation (PWM) - Electronics Basics 23 – YouTube</a:t>
            </a:r>
            <a:endParaRPr lang="en-US" sz="1400" dirty="0"/>
          </a:p>
          <a:p>
            <a:r>
              <a:rPr lang="da-DK" sz="1400" dirty="0" err="1">
                <a:hlinkClick r:id="rId17"/>
              </a:rPr>
              <a:t>NodeMCU</a:t>
            </a:r>
            <a:r>
              <a:rPr lang="da-DK" sz="1400" dirty="0">
                <a:hlinkClick r:id="rId17"/>
              </a:rPr>
              <a:t> PWM with Arduino IDE | </a:t>
            </a:r>
            <a:r>
              <a:rPr lang="da-DK" sz="1400" dirty="0" err="1">
                <a:hlinkClick r:id="rId17"/>
              </a:rPr>
              <a:t>NodeMCU</a:t>
            </a:r>
            <a:r>
              <a:rPr lang="da-DK" sz="1400" dirty="0">
                <a:hlinkClick r:id="rId17"/>
              </a:rPr>
              <a:t> (electronicwings.com)</a:t>
            </a:r>
            <a:endParaRPr lang="da-DK" sz="1400" dirty="0"/>
          </a:p>
          <a:p>
            <a:r>
              <a:rPr lang="en-US" sz="1400" dirty="0">
                <a:hlinkClick r:id="rId18"/>
              </a:rPr>
              <a:t>Pulse Width Modulation with </a:t>
            </a:r>
            <a:r>
              <a:rPr lang="en-US" sz="1400" dirty="0" err="1">
                <a:hlinkClick r:id="rId18"/>
              </a:rPr>
              <a:t>analogWrite</a:t>
            </a:r>
            <a:r>
              <a:rPr lang="en-US" sz="1400" dirty="0">
                <a:hlinkClick r:id="rId18"/>
              </a:rPr>
              <a:t> | Robotic Controls (robotic-controls.com)</a:t>
            </a:r>
            <a:endParaRPr lang="da-DK" sz="1400" dirty="0"/>
          </a:p>
          <a:p>
            <a:endParaRPr lang="nn-NO" sz="1400" dirty="0"/>
          </a:p>
          <a:p>
            <a:endParaRPr lang="nb-NO" sz="1400" dirty="0"/>
          </a:p>
        </p:txBody>
      </p:sp>
      <p:grpSp>
        <p:nvGrpSpPr>
          <p:cNvPr id="4" name="Gruppe 3">
            <a:extLst>
              <a:ext uri="{FF2B5EF4-FFF2-40B4-BE49-F238E27FC236}">
                <a16:creationId xmlns:a16="http://schemas.microsoft.com/office/drawing/2014/main" id="{85FF12D2-76E8-416A-A92B-A4F645A4A5CE}"/>
              </a:ext>
            </a:extLst>
          </p:cNvPr>
          <p:cNvGrpSpPr/>
          <p:nvPr/>
        </p:nvGrpSpPr>
        <p:grpSpPr>
          <a:xfrm>
            <a:off x="778117" y="365125"/>
            <a:ext cx="10941707" cy="892551"/>
            <a:chOff x="778117" y="365125"/>
            <a:chExt cx="10941707" cy="892551"/>
          </a:xfrm>
        </p:grpSpPr>
        <p:grpSp>
          <p:nvGrpSpPr>
            <p:cNvPr id="5" name="Gruppe 4">
              <a:extLst>
                <a:ext uri="{FF2B5EF4-FFF2-40B4-BE49-F238E27FC236}">
                  <a16:creationId xmlns:a16="http://schemas.microsoft.com/office/drawing/2014/main" id="{2A65DB82-7163-411C-B0C4-F225BC8141D0}"/>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98AA1B2A-27DC-4947-8D52-AFE8ACBBB18C}"/>
                  </a:ext>
                </a:extLst>
              </p:cNvPr>
              <p:cNvPicPr>
                <a:picLocks noChangeAspect="1"/>
              </p:cNvPicPr>
              <p:nvPr/>
            </p:nvPicPr>
            <p:blipFill>
              <a:blip r:embed="rId19"/>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C13D462C-5D2D-4848-BB3F-B630477722B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825C5A0E-C26C-4A31-BFB7-349FE00F770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Reference links</a:t>
              </a:r>
            </a:p>
          </p:txBody>
        </p:sp>
      </p:grpSp>
    </p:spTree>
    <p:extLst>
      <p:ext uri="{BB962C8B-B14F-4D97-AF65-F5344CB8AC3E}">
        <p14:creationId xmlns:p14="http://schemas.microsoft.com/office/powerpoint/2010/main" val="106772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AC23E934-D0C8-4B0D-82F3-BBA51EF5BBE5}"/>
              </a:ext>
            </a:extLst>
          </p:cNvPr>
          <p:cNvPicPr>
            <a:picLocks noChangeAspect="1"/>
          </p:cNvPicPr>
          <p:nvPr/>
        </p:nvPicPr>
        <p:blipFill>
          <a:blip r:embed="rId3"/>
          <a:stretch>
            <a:fillRect/>
          </a:stretch>
        </p:blipFill>
        <p:spPr>
          <a:xfrm>
            <a:off x="6031927" y="2060314"/>
            <a:ext cx="2629494" cy="2737371"/>
          </a:xfrm>
          <a:prstGeom prst="rect">
            <a:avLst/>
          </a:prstGeom>
        </p:spPr>
      </p:pic>
      <p:grpSp>
        <p:nvGrpSpPr>
          <p:cNvPr id="37" name="Gruppe 36">
            <a:extLst>
              <a:ext uri="{FF2B5EF4-FFF2-40B4-BE49-F238E27FC236}">
                <a16:creationId xmlns:a16="http://schemas.microsoft.com/office/drawing/2014/main" id="{C8DA6E92-2E33-4959-8F10-9A4B01032B86}"/>
              </a:ext>
            </a:extLst>
          </p:cNvPr>
          <p:cNvGrpSpPr/>
          <p:nvPr/>
        </p:nvGrpSpPr>
        <p:grpSpPr>
          <a:xfrm>
            <a:off x="8890000" y="2695996"/>
            <a:ext cx="2800431" cy="1261836"/>
            <a:chOff x="5607732" y="805647"/>
            <a:chExt cx="5894126" cy="2623353"/>
          </a:xfrm>
        </p:grpSpPr>
        <p:pic>
          <p:nvPicPr>
            <p:cNvPr id="38" name="Billede 37">
              <a:extLst>
                <a:ext uri="{FF2B5EF4-FFF2-40B4-BE49-F238E27FC236}">
                  <a16:creationId xmlns:a16="http://schemas.microsoft.com/office/drawing/2014/main" id="{0DA215B0-1E51-4EAA-9373-B68EAC871EF2}"/>
                </a:ext>
              </a:extLst>
            </p:cNvPr>
            <p:cNvPicPr>
              <a:picLocks noChangeAspect="1"/>
            </p:cNvPicPr>
            <p:nvPr/>
          </p:nvPicPr>
          <p:blipFill>
            <a:blip r:embed="rId4"/>
            <a:stretch>
              <a:fillRect/>
            </a:stretch>
          </p:blipFill>
          <p:spPr>
            <a:xfrm>
              <a:off x="8220075" y="805647"/>
              <a:ext cx="3281783" cy="2623353"/>
            </a:xfrm>
            <a:prstGeom prst="rect">
              <a:avLst/>
            </a:prstGeom>
          </p:spPr>
        </p:pic>
        <p:grpSp>
          <p:nvGrpSpPr>
            <p:cNvPr id="39" name="Gruppe 38">
              <a:extLst>
                <a:ext uri="{FF2B5EF4-FFF2-40B4-BE49-F238E27FC236}">
                  <a16:creationId xmlns:a16="http://schemas.microsoft.com/office/drawing/2014/main" id="{157F2AF2-D51A-4CF4-B3E2-9F06658C1AC1}"/>
                </a:ext>
              </a:extLst>
            </p:cNvPr>
            <p:cNvGrpSpPr/>
            <p:nvPr/>
          </p:nvGrpSpPr>
          <p:grpSpPr>
            <a:xfrm>
              <a:off x="5607732" y="2201582"/>
              <a:ext cx="3289038" cy="579382"/>
              <a:chOff x="3892812" y="3202043"/>
              <a:chExt cx="3289038" cy="579382"/>
            </a:xfrm>
          </p:grpSpPr>
          <p:sp>
            <p:nvSpPr>
              <p:cNvPr id="53" name="Ellipse 52">
                <a:extLst>
                  <a:ext uri="{FF2B5EF4-FFF2-40B4-BE49-F238E27FC236}">
                    <a16:creationId xmlns:a16="http://schemas.microsoft.com/office/drawing/2014/main" id="{E56AA1D2-B169-489C-8AE4-D08CD671F761}"/>
                  </a:ext>
                </a:extLst>
              </p:cNvPr>
              <p:cNvSpPr/>
              <p:nvPr/>
            </p:nvSpPr>
            <p:spPr>
              <a:xfrm>
                <a:off x="6943725" y="3543300"/>
                <a:ext cx="238125" cy="23812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cxnSp>
            <p:nvCxnSpPr>
              <p:cNvPr id="54" name="Lige pilforbindelse 53">
                <a:extLst>
                  <a:ext uri="{FF2B5EF4-FFF2-40B4-BE49-F238E27FC236}">
                    <a16:creationId xmlns:a16="http://schemas.microsoft.com/office/drawing/2014/main" id="{3679572E-CCC7-46EF-AF2E-18761B73D425}"/>
                  </a:ext>
                </a:extLst>
              </p:cNvPr>
              <p:cNvCxnSpPr>
                <a:cxnSpLocks/>
              </p:cNvCxnSpPr>
              <p:nvPr/>
            </p:nvCxnSpPr>
            <p:spPr>
              <a:xfrm>
                <a:off x="3892812" y="3202043"/>
                <a:ext cx="3050914" cy="4603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4">
            <a:extLst>
              <a:ext uri="{FF2B5EF4-FFF2-40B4-BE49-F238E27FC236}">
                <a16:creationId xmlns:a16="http://schemas.microsoft.com/office/drawing/2014/main" id="{FF891F16-93AC-4078-8CE7-9997BF820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06" y="2528638"/>
            <a:ext cx="1932920" cy="1449690"/>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E1DBFD85-C6D5-4A3E-9B9F-1CBCC0F894B5}"/>
              </a:ext>
            </a:extLst>
          </p:cNvPr>
          <p:cNvPicPr>
            <a:picLocks noChangeAspect="1"/>
          </p:cNvPicPr>
          <p:nvPr/>
        </p:nvPicPr>
        <p:blipFill>
          <a:blip r:embed="rId6"/>
          <a:stretch>
            <a:fillRect/>
          </a:stretch>
        </p:blipFill>
        <p:spPr>
          <a:xfrm>
            <a:off x="3282606" y="1845594"/>
            <a:ext cx="1718393" cy="1160646"/>
          </a:xfrm>
          <a:prstGeom prst="rect">
            <a:avLst/>
          </a:prstGeom>
        </p:spPr>
      </p:pic>
      <p:sp>
        <p:nvSpPr>
          <p:cNvPr id="41" name="Pil: højre 40">
            <a:extLst>
              <a:ext uri="{FF2B5EF4-FFF2-40B4-BE49-F238E27FC236}">
                <a16:creationId xmlns:a16="http://schemas.microsoft.com/office/drawing/2014/main" id="{68322D32-49D2-4F4C-B60C-A75EE37393EF}"/>
              </a:ext>
            </a:extLst>
          </p:cNvPr>
          <p:cNvSpPr/>
          <p:nvPr/>
        </p:nvSpPr>
        <p:spPr>
          <a:xfrm>
            <a:off x="2642226" y="3049042"/>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Pil: højre 41">
            <a:extLst>
              <a:ext uri="{FF2B5EF4-FFF2-40B4-BE49-F238E27FC236}">
                <a16:creationId xmlns:a16="http://schemas.microsoft.com/office/drawing/2014/main" id="{BDE7CB96-2345-4448-AB82-0584FADF559C}"/>
              </a:ext>
            </a:extLst>
          </p:cNvPr>
          <p:cNvSpPr/>
          <p:nvPr/>
        </p:nvSpPr>
        <p:spPr>
          <a:xfrm>
            <a:off x="5397050" y="3075675"/>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47" name="Gruppe 46">
            <a:extLst>
              <a:ext uri="{FF2B5EF4-FFF2-40B4-BE49-F238E27FC236}">
                <a16:creationId xmlns:a16="http://schemas.microsoft.com/office/drawing/2014/main" id="{C7F14902-43CC-4A00-AF74-1ACBAFD830C2}"/>
              </a:ext>
            </a:extLst>
          </p:cNvPr>
          <p:cNvGrpSpPr/>
          <p:nvPr/>
        </p:nvGrpSpPr>
        <p:grpSpPr>
          <a:xfrm>
            <a:off x="778117" y="365125"/>
            <a:ext cx="10941707" cy="892551"/>
            <a:chOff x="778117" y="365125"/>
            <a:chExt cx="10941707" cy="892551"/>
          </a:xfrm>
        </p:grpSpPr>
        <p:grpSp>
          <p:nvGrpSpPr>
            <p:cNvPr id="48" name="Gruppe 47">
              <a:extLst>
                <a:ext uri="{FF2B5EF4-FFF2-40B4-BE49-F238E27FC236}">
                  <a16:creationId xmlns:a16="http://schemas.microsoft.com/office/drawing/2014/main" id="{9828E272-299C-4FE6-AEA9-E7F0980807DD}"/>
                </a:ext>
              </a:extLst>
            </p:cNvPr>
            <p:cNvGrpSpPr/>
            <p:nvPr/>
          </p:nvGrpSpPr>
          <p:grpSpPr>
            <a:xfrm>
              <a:off x="10313849" y="365125"/>
              <a:ext cx="1405975" cy="880659"/>
              <a:chOff x="10253785" y="5612216"/>
              <a:chExt cx="1405975" cy="880659"/>
            </a:xfrm>
          </p:grpSpPr>
          <p:pic>
            <p:nvPicPr>
              <p:cNvPr id="50" name="Picture 12" descr="Et billede, der indeholder bordservice, plade, service&#10;&#10;Beskrivelse, der er oprettet med meget høj tiltro">
                <a:extLst>
                  <a:ext uri="{FF2B5EF4-FFF2-40B4-BE49-F238E27FC236}">
                    <a16:creationId xmlns:a16="http://schemas.microsoft.com/office/drawing/2014/main" id="{A95881C0-B5F1-4353-9F41-BB7049971D44}"/>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51" name="Tekstfelt 50">
                <a:extLst>
                  <a:ext uri="{FF2B5EF4-FFF2-40B4-BE49-F238E27FC236}">
                    <a16:creationId xmlns:a16="http://schemas.microsoft.com/office/drawing/2014/main" id="{7A3A2FA7-3A7B-40C8-B96A-4B9FD42BE16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9" name="Tekstfelt 48">
              <a:extLst>
                <a:ext uri="{FF2B5EF4-FFF2-40B4-BE49-F238E27FC236}">
                  <a16:creationId xmlns:a16="http://schemas.microsoft.com/office/drawing/2014/main" id="{29DA793B-188A-4169-8735-790E8411ED0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MEMS.</a:t>
              </a:r>
            </a:p>
          </p:txBody>
        </p:sp>
      </p:grpSp>
      <p:pic>
        <p:nvPicPr>
          <p:cNvPr id="7" name="Billede 6">
            <a:extLst>
              <a:ext uri="{FF2B5EF4-FFF2-40B4-BE49-F238E27FC236}">
                <a16:creationId xmlns:a16="http://schemas.microsoft.com/office/drawing/2014/main" id="{5CFFEE50-5311-4C0B-9D8A-489D8E505365}"/>
              </a:ext>
            </a:extLst>
          </p:cNvPr>
          <p:cNvPicPr>
            <a:picLocks noChangeAspect="1"/>
          </p:cNvPicPr>
          <p:nvPr/>
        </p:nvPicPr>
        <p:blipFill>
          <a:blip r:embed="rId8"/>
          <a:stretch>
            <a:fillRect/>
          </a:stretch>
        </p:blipFill>
        <p:spPr>
          <a:xfrm>
            <a:off x="3282606" y="3978328"/>
            <a:ext cx="1722063" cy="1046436"/>
          </a:xfrm>
          <a:prstGeom prst="rect">
            <a:avLst/>
          </a:prstGeom>
        </p:spPr>
      </p:pic>
    </p:spTree>
    <p:extLst>
      <p:ext uri="{BB962C8B-B14F-4D97-AF65-F5344CB8AC3E}">
        <p14:creationId xmlns:p14="http://schemas.microsoft.com/office/powerpoint/2010/main" val="200176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uppe 31">
            <a:extLst>
              <a:ext uri="{FF2B5EF4-FFF2-40B4-BE49-F238E27FC236}">
                <a16:creationId xmlns:a16="http://schemas.microsoft.com/office/drawing/2014/main" id="{58B876C6-C906-4F54-992D-2A0E99EDE2DD}"/>
              </a:ext>
            </a:extLst>
          </p:cNvPr>
          <p:cNvGrpSpPr/>
          <p:nvPr/>
        </p:nvGrpSpPr>
        <p:grpSpPr>
          <a:xfrm>
            <a:off x="9276081" y="2695996"/>
            <a:ext cx="2414352" cy="1261836"/>
            <a:chOff x="6420322" y="805647"/>
            <a:chExt cx="5081536" cy="2623353"/>
          </a:xfrm>
        </p:grpSpPr>
        <p:pic>
          <p:nvPicPr>
            <p:cNvPr id="3" name="Billede 2">
              <a:extLst>
                <a:ext uri="{FF2B5EF4-FFF2-40B4-BE49-F238E27FC236}">
                  <a16:creationId xmlns:a16="http://schemas.microsoft.com/office/drawing/2014/main" id="{548F84DA-AE8F-42BE-8924-F63CC57007C2}"/>
                </a:ext>
              </a:extLst>
            </p:cNvPr>
            <p:cNvPicPr>
              <a:picLocks noChangeAspect="1"/>
            </p:cNvPicPr>
            <p:nvPr/>
          </p:nvPicPr>
          <p:blipFill>
            <a:blip r:embed="rId3"/>
            <a:stretch>
              <a:fillRect/>
            </a:stretch>
          </p:blipFill>
          <p:spPr>
            <a:xfrm>
              <a:off x="8220075" y="805647"/>
              <a:ext cx="3281783" cy="2623353"/>
            </a:xfrm>
            <a:prstGeom prst="rect">
              <a:avLst/>
            </a:prstGeom>
          </p:spPr>
        </p:pic>
        <p:sp>
          <p:nvSpPr>
            <p:cNvPr id="12" name="Ellipse 11">
              <a:extLst>
                <a:ext uri="{FF2B5EF4-FFF2-40B4-BE49-F238E27FC236}">
                  <a16:creationId xmlns:a16="http://schemas.microsoft.com/office/drawing/2014/main" id="{84C4F18E-DB03-4C1B-9D7F-FBC82C480CE2}"/>
                </a:ext>
              </a:extLst>
            </p:cNvPr>
            <p:cNvSpPr/>
            <p:nvPr/>
          </p:nvSpPr>
          <p:spPr>
            <a:xfrm>
              <a:off x="8658646" y="2542838"/>
              <a:ext cx="238124" cy="2381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Ellipse 14">
              <a:extLst>
                <a:ext uri="{FF2B5EF4-FFF2-40B4-BE49-F238E27FC236}">
                  <a16:creationId xmlns:a16="http://schemas.microsoft.com/office/drawing/2014/main" id="{087AA781-004C-4E4E-BFEB-16770061BD28}"/>
                </a:ext>
              </a:extLst>
            </p:cNvPr>
            <p:cNvSpPr/>
            <p:nvPr/>
          </p:nvSpPr>
          <p:spPr>
            <a:xfrm>
              <a:off x="9249195" y="1314114"/>
              <a:ext cx="371055" cy="3714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8" name="Lige pilforbindelse 17">
              <a:extLst>
                <a:ext uri="{FF2B5EF4-FFF2-40B4-BE49-F238E27FC236}">
                  <a16:creationId xmlns:a16="http://schemas.microsoft.com/office/drawing/2014/main" id="{B83FE891-59B5-43AB-BC82-194A414CC7AE}"/>
                </a:ext>
              </a:extLst>
            </p:cNvPr>
            <p:cNvCxnSpPr>
              <a:cxnSpLocks/>
            </p:cNvCxnSpPr>
            <p:nvPr/>
          </p:nvCxnSpPr>
          <p:spPr>
            <a:xfrm flipV="1">
              <a:off x="6420322" y="1450640"/>
              <a:ext cx="2828873" cy="4953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Picture 10">
            <a:extLst>
              <a:ext uri="{FF2B5EF4-FFF2-40B4-BE49-F238E27FC236}">
                <a16:creationId xmlns:a16="http://schemas.microsoft.com/office/drawing/2014/main" id="{B2DF6F78-0DBB-4FE0-A811-A811E2DC6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63" y="2508143"/>
            <a:ext cx="1889726" cy="14496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BCFF6D26-CF12-47BB-9EB4-35E490E27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016" y="3763830"/>
            <a:ext cx="1681245" cy="12609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CB87E66E-2428-41EB-98DF-645F2E1A41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3017" y="2006031"/>
            <a:ext cx="1681245" cy="90853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Mikrofonsensor Iduino ST1146">
            <a:extLst>
              <a:ext uri="{FF2B5EF4-FFF2-40B4-BE49-F238E27FC236}">
                <a16:creationId xmlns:a16="http://schemas.microsoft.com/office/drawing/2014/main" id="{9A2E6D3C-4A8F-4019-A7B8-14F783C420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6407" y="2767853"/>
            <a:ext cx="1106600" cy="907412"/>
          </a:xfrm>
          <a:prstGeom prst="rect">
            <a:avLst/>
          </a:prstGeom>
          <a:noFill/>
          <a:extLst>
            <a:ext uri="{909E8E84-426E-40DD-AFC4-6F175D3DCCD1}">
              <a14:hiddenFill xmlns:a14="http://schemas.microsoft.com/office/drawing/2010/main">
                <a:solidFill>
                  <a:srgbClr val="FFFFFF"/>
                </a:solidFill>
              </a14:hiddenFill>
            </a:ext>
          </a:extLst>
        </p:spPr>
      </p:pic>
      <p:sp>
        <p:nvSpPr>
          <p:cNvPr id="41" name="Pil: højre 40">
            <a:extLst>
              <a:ext uri="{FF2B5EF4-FFF2-40B4-BE49-F238E27FC236}">
                <a16:creationId xmlns:a16="http://schemas.microsoft.com/office/drawing/2014/main" id="{68322D32-49D2-4F4C-B60C-A75EE37393EF}"/>
              </a:ext>
            </a:extLst>
          </p:cNvPr>
          <p:cNvSpPr/>
          <p:nvPr/>
        </p:nvSpPr>
        <p:spPr>
          <a:xfrm>
            <a:off x="2642226" y="3049042"/>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Pil: højre 41">
            <a:extLst>
              <a:ext uri="{FF2B5EF4-FFF2-40B4-BE49-F238E27FC236}">
                <a16:creationId xmlns:a16="http://schemas.microsoft.com/office/drawing/2014/main" id="{BDE7CB96-2345-4448-AB82-0584FADF559C}"/>
              </a:ext>
            </a:extLst>
          </p:cNvPr>
          <p:cNvSpPr/>
          <p:nvPr/>
        </p:nvSpPr>
        <p:spPr>
          <a:xfrm>
            <a:off x="5397050" y="3075675"/>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 descr="On-Device Voice Interfaces Driving Growth in MEMS and ECM Microphone Market">
            <a:extLst>
              <a:ext uri="{FF2B5EF4-FFF2-40B4-BE49-F238E27FC236}">
                <a16:creationId xmlns:a16="http://schemas.microsoft.com/office/drawing/2014/main" id="{344C73EB-08F3-48EB-B28E-779156EFEE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4518" y="2822618"/>
            <a:ext cx="992823" cy="744617"/>
          </a:xfrm>
          <a:prstGeom prst="rect">
            <a:avLst/>
          </a:prstGeom>
          <a:noFill/>
          <a:extLst>
            <a:ext uri="{909E8E84-426E-40DD-AFC4-6F175D3DCCD1}">
              <a14:hiddenFill xmlns:a14="http://schemas.microsoft.com/office/drawing/2010/main">
                <a:solidFill>
                  <a:srgbClr val="FFFFFF"/>
                </a:solidFill>
              </a14:hiddenFill>
            </a:ext>
          </a:extLst>
        </p:spPr>
      </p:pic>
      <p:sp>
        <p:nvSpPr>
          <p:cNvPr id="45" name="Pil: højre 44">
            <a:extLst>
              <a:ext uri="{FF2B5EF4-FFF2-40B4-BE49-F238E27FC236}">
                <a16:creationId xmlns:a16="http://schemas.microsoft.com/office/drawing/2014/main" id="{6FE8DE2B-A195-46EA-ADD4-CF7D15116A83}"/>
              </a:ext>
            </a:extLst>
          </p:cNvPr>
          <p:cNvSpPr/>
          <p:nvPr/>
        </p:nvSpPr>
        <p:spPr>
          <a:xfrm>
            <a:off x="7492788" y="3075675"/>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47" name="Gruppe 46">
            <a:extLst>
              <a:ext uri="{FF2B5EF4-FFF2-40B4-BE49-F238E27FC236}">
                <a16:creationId xmlns:a16="http://schemas.microsoft.com/office/drawing/2014/main" id="{C7F14902-43CC-4A00-AF74-1ACBAFD830C2}"/>
              </a:ext>
            </a:extLst>
          </p:cNvPr>
          <p:cNvGrpSpPr/>
          <p:nvPr/>
        </p:nvGrpSpPr>
        <p:grpSpPr>
          <a:xfrm>
            <a:off x="778117" y="365125"/>
            <a:ext cx="10941707" cy="892551"/>
            <a:chOff x="778117" y="365125"/>
            <a:chExt cx="10941707" cy="892551"/>
          </a:xfrm>
        </p:grpSpPr>
        <p:grpSp>
          <p:nvGrpSpPr>
            <p:cNvPr id="48" name="Gruppe 47">
              <a:extLst>
                <a:ext uri="{FF2B5EF4-FFF2-40B4-BE49-F238E27FC236}">
                  <a16:creationId xmlns:a16="http://schemas.microsoft.com/office/drawing/2014/main" id="{9828E272-299C-4FE6-AEA9-E7F0980807DD}"/>
                </a:ext>
              </a:extLst>
            </p:cNvPr>
            <p:cNvGrpSpPr/>
            <p:nvPr/>
          </p:nvGrpSpPr>
          <p:grpSpPr>
            <a:xfrm>
              <a:off x="10313849" y="365125"/>
              <a:ext cx="1405975" cy="880659"/>
              <a:chOff x="10253785" y="5612216"/>
              <a:chExt cx="1405975" cy="880659"/>
            </a:xfrm>
          </p:grpSpPr>
          <p:pic>
            <p:nvPicPr>
              <p:cNvPr id="50" name="Picture 12" descr="Et billede, der indeholder bordservice, plade, service&#10;&#10;Beskrivelse, der er oprettet med meget høj tiltro">
                <a:extLst>
                  <a:ext uri="{FF2B5EF4-FFF2-40B4-BE49-F238E27FC236}">
                    <a16:creationId xmlns:a16="http://schemas.microsoft.com/office/drawing/2014/main" id="{A95881C0-B5F1-4353-9F41-BB7049971D44}"/>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51" name="Tekstfelt 50">
                <a:extLst>
                  <a:ext uri="{FF2B5EF4-FFF2-40B4-BE49-F238E27FC236}">
                    <a16:creationId xmlns:a16="http://schemas.microsoft.com/office/drawing/2014/main" id="{7A3A2FA7-3A7B-40C8-B96A-4B9FD42BE16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9" name="Tekstfelt 48">
              <a:extLst>
                <a:ext uri="{FF2B5EF4-FFF2-40B4-BE49-F238E27FC236}">
                  <a16:creationId xmlns:a16="http://schemas.microsoft.com/office/drawing/2014/main" id="{29DA793B-188A-4169-8735-790E8411ED0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MEMS.</a:t>
              </a:r>
            </a:p>
          </p:txBody>
        </p:sp>
      </p:grpSp>
    </p:spTree>
    <p:extLst>
      <p:ext uri="{BB962C8B-B14F-4D97-AF65-F5344CB8AC3E}">
        <p14:creationId xmlns:p14="http://schemas.microsoft.com/office/powerpoint/2010/main" val="2227520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heory">
            <a:extLst>
              <a:ext uri="{FF2B5EF4-FFF2-40B4-BE49-F238E27FC236}">
                <a16:creationId xmlns:a16="http://schemas.microsoft.com/office/drawing/2014/main" id="{A042010D-B48B-4D55-8F5B-5E6D95652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032" y="1502639"/>
            <a:ext cx="1932920" cy="175720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pe 36">
            <a:extLst>
              <a:ext uri="{FF2B5EF4-FFF2-40B4-BE49-F238E27FC236}">
                <a16:creationId xmlns:a16="http://schemas.microsoft.com/office/drawing/2014/main" id="{C8DA6E92-2E33-4959-8F10-9A4B01032B86}"/>
              </a:ext>
            </a:extLst>
          </p:cNvPr>
          <p:cNvGrpSpPr/>
          <p:nvPr/>
        </p:nvGrpSpPr>
        <p:grpSpPr>
          <a:xfrm>
            <a:off x="9458186" y="2695996"/>
            <a:ext cx="2232246" cy="1261836"/>
            <a:chOff x="6803604" y="805647"/>
            <a:chExt cx="4698254" cy="2623353"/>
          </a:xfrm>
        </p:grpSpPr>
        <p:pic>
          <p:nvPicPr>
            <p:cNvPr id="38" name="Billede 37">
              <a:extLst>
                <a:ext uri="{FF2B5EF4-FFF2-40B4-BE49-F238E27FC236}">
                  <a16:creationId xmlns:a16="http://schemas.microsoft.com/office/drawing/2014/main" id="{0DA215B0-1E51-4EAA-9373-B68EAC871EF2}"/>
                </a:ext>
              </a:extLst>
            </p:cNvPr>
            <p:cNvPicPr>
              <a:picLocks noChangeAspect="1"/>
            </p:cNvPicPr>
            <p:nvPr/>
          </p:nvPicPr>
          <p:blipFill>
            <a:blip r:embed="rId4"/>
            <a:stretch>
              <a:fillRect/>
            </a:stretch>
          </p:blipFill>
          <p:spPr>
            <a:xfrm>
              <a:off x="8220075" y="805647"/>
              <a:ext cx="3281783" cy="2623353"/>
            </a:xfrm>
            <a:prstGeom prst="rect">
              <a:avLst/>
            </a:prstGeom>
          </p:spPr>
        </p:pic>
        <p:cxnSp>
          <p:nvCxnSpPr>
            <p:cNvPr id="43" name="Lige pilforbindelse 42">
              <a:extLst>
                <a:ext uri="{FF2B5EF4-FFF2-40B4-BE49-F238E27FC236}">
                  <a16:creationId xmlns:a16="http://schemas.microsoft.com/office/drawing/2014/main" id="{AE50F800-ABC3-49D4-844F-ED81EF306F9A}"/>
                </a:ext>
              </a:extLst>
            </p:cNvPr>
            <p:cNvCxnSpPr>
              <a:cxnSpLocks/>
              <a:endCxn id="46" idx="2"/>
            </p:cNvCxnSpPr>
            <p:nvPr/>
          </p:nvCxnSpPr>
          <p:spPr>
            <a:xfrm>
              <a:off x="6803604" y="1762653"/>
              <a:ext cx="2605718" cy="3642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Ellipse 45">
              <a:extLst>
                <a:ext uri="{FF2B5EF4-FFF2-40B4-BE49-F238E27FC236}">
                  <a16:creationId xmlns:a16="http://schemas.microsoft.com/office/drawing/2014/main" id="{EF63DB1A-1641-4F05-AEBB-6A7F8C9C99F0}"/>
                </a:ext>
              </a:extLst>
            </p:cNvPr>
            <p:cNvSpPr/>
            <p:nvPr/>
          </p:nvSpPr>
          <p:spPr>
            <a:xfrm>
              <a:off x="9409322" y="1698289"/>
              <a:ext cx="887412" cy="8572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sp>
        <p:nvSpPr>
          <p:cNvPr id="41" name="Pil: højre 40">
            <a:extLst>
              <a:ext uri="{FF2B5EF4-FFF2-40B4-BE49-F238E27FC236}">
                <a16:creationId xmlns:a16="http://schemas.microsoft.com/office/drawing/2014/main" id="{68322D32-49D2-4F4C-B60C-A75EE37393EF}"/>
              </a:ext>
            </a:extLst>
          </p:cNvPr>
          <p:cNvSpPr/>
          <p:nvPr/>
        </p:nvSpPr>
        <p:spPr>
          <a:xfrm>
            <a:off x="2642226" y="3049042"/>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Pil: højre 41">
            <a:extLst>
              <a:ext uri="{FF2B5EF4-FFF2-40B4-BE49-F238E27FC236}">
                <a16:creationId xmlns:a16="http://schemas.microsoft.com/office/drawing/2014/main" id="{BDE7CB96-2345-4448-AB82-0584FADF559C}"/>
              </a:ext>
            </a:extLst>
          </p:cNvPr>
          <p:cNvSpPr/>
          <p:nvPr/>
        </p:nvSpPr>
        <p:spPr>
          <a:xfrm>
            <a:off x="5397050" y="3075675"/>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47" name="Gruppe 46">
            <a:extLst>
              <a:ext uri="{FF2B5EF4-FFF2-40B4-BE49-F238E27FC236}">
                <a16:creationId xmlns:a16="http://schemas.microsoft.com/office/drawing/2014/main" id="{C7F14902-43CC-4A00-AF74-1ACBAFD830C2}"/>
              </a:ext>
            </a:extLst>
          </p:cNvPr>
          <p:cNvGrpSpPr/>
          <p:nvPr/>
        </p:nvGrpSpPr>
        <p:grpSpPr>
          <a:xfrm>
            <a:off x="778117" y="365125"/>
            <a:ext cx="10941707" cy="892551"/>
            <a:chOff x="778117" y="365125"/>
            <a:chExt cx="10941707" cy="892551"/>
          </a:xfrm>
        </p:grpSpPr>
        <p:grpSp>
          <p:nvGrpSpPr>
            <p:cNvPr id="48" name="Gruppe 47">
              <a:extLst>
                <a:ext uri="{FF2B5EF4-FFF2-40B4-BE49-F238E27FC236}">
                  <a16:creationId xmlns:a16="http://schemas.microsoft.com/office/drawing/2014/main" id="{9828E272-299C-4FE6-AEA9-E7F0980807DD}"/>
                </a:ext>
              </a:extLst>
            </p:cNvPr>
            <p:cNvGrpSpPr/>
            <p:nvPr/>
          </p:nvGrpSpPr>
          <p:grpSpPr>
            <a:xfrm>
              <a:off x="10313849" y="365125"/>
              <a:ext cx="1405975" cy="880659"/>
              <a:chOff x="10253785" y="5612216"/>
              <a:chExt cx="1405975" cy="880659"/>
            </a:xfrm>
          </p:grpSpPr>
          <p:pic>
            <p:nvPicPr>
              <p:cNvPr id="50" name="Picture 12" descr="Et billede, der indeholder bordservice, plade, service&#10;&#10;Beskrivelse, der er oprettet med meget høj tiltro">
                <a:extLst>
                  <a:ext uri="{FF2B5EF4-FFF2-40B4-BE49-F238E27FC236}">
                    <a16:creationId xmlns:a16="http://schemas.microsoft.com/office/drawing/2014/main" id="{A95881C0-B5F1-4353-9F41-BB7049971D44}"/>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51" name="Tekstfelt 50">
                <a:extLst>
                  <a:ext uri="{FF2B5EF4-FFF2-40B4-BE49-F238E27FC236}">
                    <a16:creationId xmlns:a16="http://schemas.microsoft.com/office/drawing/2014/main" id="{7A3A2FA7-3A7B-40C8-B96A-4B9FD42BE16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9" name="Tekstfelt 48">
              <a:extLst>
                <a:ext uri="{FF2B5EF4-FFF2-40B4-BE49-F238E27FC236}">
                  <a16:creationId xmlns:a16="http://schemas.microsoft.com/office/drawing/2014/main" id="{29DA793B-188A-4169-8735-790E8411ED0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MEMS.</a:t>
              </a:r>
            </a:p>
          </p:txBody>
        </p:sp>
      </p:grpSp>
      <p:sp>
        <p:nvSpPr>
          <p:cNvPr id="57" name="Pil: højre 56">
            <a:extLst>
              <a:ext uri="{FF2B5EF4-FFF2-40B4-BE49-F238E27FC236}">
                <a16:creationId xmlns:a16="http://schemas.microsoft.com/office/drawing/2014/main" id="{700F1F1F-E4AB-4C29-8740-78246BABD51C}"/>
              </a:ext>
            </a:extLst>
          </p:cNvPr>
          <p:cNvSpPr/>
          <p:nvPr/>
        </p:nvSpPr>
        <p:spPr>
          <a:xfrm>
            <a:off x="8984049" y="3010434"/>
            <a:ext cx="340677" cy="2917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078" name="Picture 6" descr="Loudspeaker Drivers: Identifying Legitimately High Fidelity Parts |  Audioholics">
            <a:extLst>
              <a:ext uri="{FF2B5EF4-FFF2-40B4-BE49-F238E27FC236}">
                <a16:creationId xmlns:a16="http://schemas.microsoft.com/office/drawing/2014/main" id="{EF27F8E3-A1BC-430E-AED3-0277C548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0549" y="3888421"/>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2823 - Visaton - PCB MOUNT SPEAKER, 23 MM, 8 OHM">
            <a:extLst>
              <a:ext uri="{FF2B5EF4-FFF2-40B4-BE49-F238E27FC236}">
                <a16:creationId xmlns:a16="http://schemas.microsoft.com/office/drawing/2014/main" id="{BB945266-949E-42EE-9E35-B85C3C00B6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0510" y="2434029"/>
            <a:ext cx="1661863" cy="1283292"/>
          </a:xfrm>
          <a:prstGeom prst="rect">
            <a:avLst/>
          </a:prstGeom>
          <a:noFill/>
          <a:extLst>
            <a:ext uri="{909E8E84-426E-40DD-AFC4-6F175D3DCCD1}">
              <a14:hiddenFill xmlns:a14="http://schemas.microsoft.com/office/drawing/2010/main">
                <a:solidFill>
                  <a:srgbClr val="FFFFFF"/>
                </a:solidFill>
              </a14:hiddenFill>
            </a:ext>
          </a:extLst>
        </p:spPr>
      </p:pic>
      <p:pic>
        <p:nvPicPr>
          <p:cNvPr id="22" name="Billede 21">
            <a:extLst>
              <a:ext uri="{FF2B5EF4-FFF2-40B4-BE49-F238E27FC236}">
                <a16:creationId xmlns:a16="http://schemas.microsoft.com/office/drawing/2014/main" id="{629E26D6-08D0-4120-BD5E-66B181FEFD12}"/>
              </a:ext>
            </a:extLst>
          </p:cNvPr>
          <p:cNvPicPr>
            <a:picLocks noChangeAspect="1"/>
          </p:cNvPicPr>
          <p:nvPr/>
        </p:nvPicPr>
        <p:blipFill>
          <a:blip r:embed="rId8"/>
          <a:stretch>
            <a:fillRect/>
          </a:stretch>
        </p:blipFill>
        <p:spPr>
          <a:xfrm>
            <a:off x="454317" y="2554697"/>
            <a:ext cx="1939616" cy="1333724"/>
          </a:xfrm>
          <a:prstGeom prst="rect">
            <a:avLst/>
          </a:prstGeom>
        </p:spPr>
      </p:pic>
    </p:spTree>
    <p:extLst>
      <p:ext uri="{BB962C8B-B14F-4D97-AF65-F5344CB8AC3E}">
        <p14:creationId xmlns:p14="http://schemas.microsoft.com/office/powerpoint/2010/main" val="294319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 2">
            <a:extLst>
              <a:ext uri="{FF2B5EF4-FFF2-40B4-BE49-F238E27FC236}">
                <a16:creationId xmlns:a16="http://schemas.microsoft.com/office/drawing/2014/main" id="{7A3800A5-0013-4659-A826-94A283DCDB88}"/>
              </a:ext>
            </a:extLst>
          </p:cNvPr>
          <p:cNvGrpSpPr/>
          <p:nvPr/>
        </p:nvGrpSpPr>
        <p:grpSpPr>
          <a:xfrm>
            <a:off x="1887890" y="2911475"/>
            <a:ext cx="2403567" cy="2029505"/>
            <a:chOff x="4710112" y="2330904"/>
            <a:chExt cx="2403567" cy="2029505"/>
          </a:xfrm>
        </p:grpSpPr>
        <p:pic>
          <p:nvPicPr>
            <p:cNvPr id="38" name="Billede 37">
              <a:hlinkClick r:id="rId3"/>
              <a:extLst>
                <a:ext uri="{FF2B5EF4-FFF2-40B4-BE49-F238E27FC236}">
                  <a16:creationId xmlns:a16="http://schemas.microsoft.com/office/drawing/2014/main" id="{0DA215B0-1E51-4EAA-9373-B68EAC871EF2}"/>
                </a:ext>
              </a:extLst>
            </p:cNvPr>
            <p:cNvPicPr>
              <a:picLocks noChangeAspect="1"/>
            </p:cNvPicPr>
            <p:nvPr/>
          </p:nvPicPr>
          <p:blipFill>
            <a:blip r:embed="rId4"/>
            <a:stretch>
              <a:fillRect/>
            </a:stretch>
          </p:blipFill>
          <p:spPr>
            <a:xfrm>
              <a:off x="4804880" y="2497591"/>
              <a:ext cx="2308799" cy="1862818"/>
            </a:xfrm>
            <a:prstGeom prst="rect">
              <a:avLst/>
            </a:prstGeom>
          </p:spPr>
        </p:pic>
        <p:sp>
          <p:nvSpPr>
            <p:cNvPr id="46" name="Ellipse 45">
              <a:extLst>
                <a:ext uri="{FF2B5EF4-FFF2-40B4-BE49-F238E27FC236}">
                  <a16:creationId xmlns:a16="http://schemas.microsoft.com/office/drawing/2014/main" id="{EF63DB1A-1641-4F05-AEBB-6A7F8C9C99F0}"/>
                </a:ext>
              </a:extLst>
            </p:cNvPr>
            <p:cNvSpPr/>
            <p:nvPr/>
          </p:nvSpPr>
          <p:spPr>
            <a:xfrm>
              <a:off x="4710112" y="2330904"/>
              <a:ext cx="741448" cy="76944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grpSp>
        <p:nvGrpSpPr>
          <p:cNvPr id="47" name="Gruppe 46">
            <a:extLst>
              <a:ext uri="{FF2B5EF4-FFF2-40B4-BE49-F238E27FC236}">
                <a16:creationId xmlns:a16="http://schemas.microsoft.com/office/drawing/2014/main" id="{C7F14902-43CC-4A00-AF74-1ACBAFD830C2}"/>
              </a:ext>
            </a:extLst>
          </p:cNvPr>
          <p:cNvGrpSpPr/>
          <p:nvPr/>
        </p:nvGrpSpPr>
        <p:grpSpPr>
          <a:xfrm>
            <a:off x="778117" y="365125"/>
            <a:ext cx="10941707" cy="892551"/>
            <a:chOff x="778117" y="365125"/>
            <a:chExt cx="10941707" cy="892551"/>
          </a:xfrm>
        </p:grpSpPr>
        <p:grpSp>
          <p:nvGrpSpPr>
            <p:cNvPr id="48" name="Gruppe 47">
              <a:extLst>
                <a:ext uri="{FF2B5EF4-FFF2-40B4-BE49-F238E27FC236}">
                  <a16:creationId xmlns:a16="http://schemas.microsoft.com/office/drawing/2014/main" id="{9828E272-299C-4FE6-AEA9-E7F0980807DD}"/>
                </a:ext>
              </a:extLst>
            </p:cNvPr>
            <p:cNvGrpSpPr/>
            <p:nvPr/>
          </p:nvGrpSpPr>
          <p:grpSpPr>
            <a:xfrm>
              <a:off x="10313849" y="365125"/>
              <a:ext cx="1405975" cy="880659"/>
              <a:chOff x="10253785" y="5612216"/>
              <a:chExt cx="1405975" cy="880659"/>
            </a:xfrm>
          </p:grpSpPr>
          <p:pic>
            <p:nvPicPr>
              <p:cNvPr id="50" name="Picture 12" descr="Et billede, der indeholder bordservice, plade, service&#10;&#10;Beskrivelse, der er oprettet med meget høj tiltro">
                <a:extLst>
                  <a:ext uri="{FF2B5EF4-FFF2-40B4-BE49-F238E27FC236}">
                    <a16:creationId xmlns:a16="http://schemas.microsoft.com/office/drawing/2014/main" id="{A95881C0-B5F1-4353-9F41-BB7049971D44}"/>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51" name="Tekstfelt 50">
                <a:extLst>
                  <a:ext uri="{FF2B5EF4-FFF2-40B4-BE49-F238E27FC236}">
                    <a16:creationId xmlns:a16="http://schemas.microsoft.com/office/drawing/2014/main" id="{7A3A2FA7-3A7B-40C8-B96A-4B9FD42BE16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9" name="Tekstfelt 48">
              <a:extLst>
                <a:ext uri="{FF2B5EF4-FFF2-40B4-BE49-F238E27FC236}">
                  <a16:creationId xmlns:a16="http://schemas.microsoft.com/office/drawing/2014/main" id="{29DA793B-188A-4169-8735-790E8411ED0F}"/>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Micro:bit og trådløs kommunikation.</a:t>
              </a:r>
            </a:p>
          </p:txBody>
        </p:sp>
      </p:grpSp>
      <p:grpSp>
        <p:nvGrpSpPr>
          <p:cNvPr id="21" name="Gruppe 20">
            <a:extLst>
              <a:ext uri="{FF2B5EF4-FFF2-40B4-BE49-F238E27FC236}">
                <a16:creationId xmlns:a16="http://schemas.microsoft.com/office/drawing/2014/main" id="{292FABA0-7850-4594-A373-3C6B6EB0AC34}"/>
              </a:ext>
            </a:extLst>
          </p:cNvPr>
          <p:cNvGrpSpPr/>
          <p:nvPr/>
        </p:nvGrpSpPr>
        <p:grpSpPr>
          <a:xfrm>
            <a:off x="7334779" y="2897364"/>
            <a:ext cx="2403567" cy="2029505"/>
            <a:chOff x="4710112" y="2330904"/>
            <a:chExt cx="2403567" cy="2029505"/>
          </a:xfrm>
        </p:grpSpPr>
        <p:pic>
          <p:nvPicPr>
            <p:cNvPr id="23" name="Billede 22">
              <a:hlinkClick r:id="rId6"/>
              <a:extLst>
                <a:ext uri="{FF2B5EF4-FFF2-40B4-BE49-F238E27FC236}">
                  <a16:creationId xmlns:a16="http://schemas.microsoft.com/office/drawing/2014/main" id="{BB87A53C-B84A-4BAF-9D9C-EDAF0F27D6BB}"/>
                </a:ext>
              </a:extLst>
            </p:cNvPr>
            <p:cNvPicPr>
              <a:picLocks noChangeAspect="1"/>
            </p:cNvPicPr>
            <p:nvPr/>
          </p:nvPicPr>
          <p:blipFill>
            <a:blip r:embed="rId4"/>
            <a:stretch>
              <a:fillRect/>
            </a:stretch>
          </p:blipFill>
          <p:spPr>
            <a:xfrm>
              <a:off x="4804880" y="2497591"/>
              <a:ext cx="2308799" cy="1862818"/>
            </a:xfrm>
            <a:prstGeom prst="rect">
              <a:avLst/>
            </a:prstGeom>
          </p:spPr>
        </p:pic>
        <p:sp>
          <p:nvSpPr>
            <p:cNvPr id="24" name="Ellipse 23">
              <a:extLst>
                <a:ext uri="{FF2B5EF4-FFF2-40B4-BE49-F238E27FC236}">
                  <a16:creationId xmlns:a16="http://schemas.microsoft.com/office/drawing/2014/main" id="{53494F0D-44B8-4876-8A91-312A68F2E25F}"/>
                </a:ext>
              </a:extLst>
            </p:cNvPr>
            <p:cNvSpPr/>
            <p:nvPr/>
          </p:nvSpPr>
          <p:spPr>
            <a:xfrm>
              <a:off x="4710112" y="2330904"/>
              <a:ext cx="741448" cy="76944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pic>
        <p:nvPicPr>
          <p:cNvPr id="25" name="Billede 24">
            <a:extLst>
              <a:ext uri="{FF2B5EF4-FFF2-40B4-BE49-F238E27FC236}">
                <a16:creationId xmlns:a16="http://schemas.microsoft.com/office/drawing/2014/main" id="{7390ECA9-983E-4824-876A-8980FAF447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288995" y="3296195"/>
            <a:ext cx="1048246" cy="769441"/>
          </a:xfrm>
          <a:prstGeom prst="rect">
            <a:avLst/>
          </a:prstGeom>
        </p:spPr>
      </p:pic>
    </p:spTree>
    <p:extLst>
      <p:ext uri="{BB962C8B-B14F-4D97-AF65-F5344CB8AC3E}">
        <p14:creationId xmlns:p14="http://schemas.microsoft.com/office/powerpoint/2010/main" val="4267228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kstfelt 18">
            <a:extLst>
              <a:ext uri="{FF2B5EF4-FFF2-40B4-BE49-F238E27FC236}">
                <a16:creationId xmlns:a16="http://schemas.microsoft.com/office/drawing/2014/main" id="{AB7DE941-DD84-4545-B8FB-FFD270EC3032}"/>
              </a:ext>
            </a:extLst>
          </p:cNvPr>
          <p:cNvSpPr txBox="1"/>
          <p:nvPr/>
        </p:nvSpPr>
        <p:spPr>
          <a:xfrm>
            <a:off x="2083813" y="4888705"/>
            <a:ext cx="8961558" cy="1600438"/>
          </a:xfrm>
          <a:prstGeom prst="rect">
            <a:avLst/>
          </a:prstGeom>
          <a:noFill/>
        </p:spPr>
        <p:txBody>
          <a:bodyPr wrap="square" rtlCol="0">
            <a:spAutoFit/>
          </a:bodyPr>
          <a:lstStyle/>
          <a:p>
            <a:r>
              <a:rPr lang="da-DK" sz="1400" dirty="0"/>
              <a:t>Der er en ‘postkasse’ hvorfra man kan hente modtagne beskeder. </a:t>
            </a:r>
          </a:p>
          <a:p>
            <a:r>
              <a:rPr lang="da-DK" sz="1400" dirty="0"/>
              <a:t>Man får ikke besked på at der er kommet et brev, så man må ud og se om der er kommet noget.</a:t>
            </a:r>
          </a:p>
          <a:p>
            <a:r>
              <a:rPr lang="da-DK" sz="1400" dirty="0"/>
              <a:t>Det bliver gjort hvert halve sekund.</a:t>
            </a:r>
          </a:p>
          <a:p>
            <a:endParaRPr lang="da-DK" sz="1400" dirty="0"/>
          </a:p>
          <a:p>
            <a:r>
              <a:rPr lang="da-DK" sz="1400" dirty="0"/>
              <a:t>Tømmer man postkassen oftere end postbuddet har været der med post modtager man ingenting. (None)</a:t>
            </a:r>
          </a:p>
          <a:p>
            <a:r>
              <a:rPr lang="da-DK" sz="1400" dirty="0"/>
              <a:t>Tømmer man den for sjældent kan det ende med at postbuddet ikke kan aflevere posten fordi postkassen er overfyldt, og modtageren får ikke alle beskeder. </a:t>
            </a:r>
          </a:p>
        </p:txBody>
      </p:sp>
      <p:grpSp>
        <p:nvGrpSpPr>
          <p:cNvPr id="21" name="Gruppe 20">
            <a:extLst>
              <a:ext uri="{FF2B5EF4-FFF2-40B4-BE49-F238E27FC236}">
                <a16:creationId xmlns:a16="http://schemas.microsoft.com/office/drawing/2014/main" id="{DB692740-B315-4A34-AA33-7E9AD409A31B}"/>
              </a:ext>
            </a:extLst>
          </p:cNvPr>
          <p:cNvGrpSpPr/>
          <p:nvPr/>
        </p:nvGrpSpPr>
        <p:grpSpPr>
          <a:xfrm>
            <a:off x="778117" y="365125"/>
            <a:ext cx="10941707" cy="892551"/>
            <a:chOff x="778117" y="365125"/>
            <a:chExt cx="10941707" cy="892551"/>
          </a:xfrm>
        </p:grpSpPr>
        <p:grpSp>
          <p:nvGrpSpPr>
            <p:cNvPr id="22" name="Gruppe 21">
              <a:extLst>
                <a:ext uri="{FF2B5EF4-FFF2-40B4-BE49-F238E27FC236}">
                  <a16:creationId xmlns:a16="http://schemas.microsoft.com/office/drawing/2014/main" id="{F0AD1059-FEF8-4E6B-BBF1-EC850BB6F6EC}"/>
                </a:ext>
              </a:extLst>
            </p:cNvPr>
            <p:cNvGrpSpPr/>
            <p:nvPr/>
          </p:nvGrpSpPr>
          <p:grpSpPr>
            <a:xfrm>
              <a:off x="10313849" y="365125"/>
              <a:ext cx="1405975" cy="880659"/>
              <a:chOff x="10253785" y="5612216"/>
              <a:chExt cx="1405975" cy="880659"/>
            </a:xfrm>
          </p:grpSpPr>
          <p:pic>
            <p:nvPicPr>
              <p:cNvPr id="24" name="Picture 12" descr="Et billede, der indeholder bordservice, plade, service&#10;&#10;Beskrivelse, der er oprettet med meget høj tiltro">
                <a:extLst>
                  <a:ext uri="{FF2B5EF4-FFF2-40B4-BE49-F238E27FC236}">
                    <a16:creationId xmlns:a16="http://schemas.microsoft.com/office/drawing/2014/main" id="{8056A311-78C3-4989-8F20-3228137D0600}"/>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25" name="Tekstfelt 24">
                <a:extLst>
                  <a:ext uri="{FF2B5EF4-FFF2-40B4-BE49-F238E27FC236}">
                    <a16:creationId xmlns:a16="http://schemas.microsoft.com/office/drawing/2014/main" id="{A3FACA4C-3CD8-422B-AADE-6593D5C0035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3" name="Tekstfelt 22">
              <a:extLst>
                <a:ext uri="{FF2B5EF4-FFF2-40B4-BE49-F238E27FC236}">
                  <a16:creationId xmlns:a16="http://schemas.microsoft.com/office/drawing/2014/main" id="{D335A305-654E-4916-B1E3-2951664882CA}"/>
                </a:ext>
              </a:extLst>
            </p:cNvPr>
            <p:cNvSpPr txBox="1"/>
            <p:nvPr/>
          </p:nvSpPr>
          <p:spPr>
            <a:xfrm>
              <a:off x="778117" y="488235"/>
              <a:ext cx="9137407" cy="769441"/>
            </a:xfrm>
            <a:prstGeom prst="rect">
              <a:avLst/>
            </a:prstGeom>
            <a:noFill/>
          </p:spPr>
          <p:txBody>
            <a:bodyPr wrap="square" rtlCol="0">
              <a:spAutoFit/>
            </a:bodyPr>
            <a:lstStyle/>
            <a:p>
              <a:r>
                <a:rPr lang="da-DK" sz="4400" dirty="0"/>
                <a:t>  Spor 1 Modul b: </a:t>
              </a:r>
              <a:r>
                <a:rPr lang="da-DK" sz="2400" dirty="0"/>
                <a:t>Micro:bit og trådløs kommunikation.</a:t>
              </a:r>
            </a:p>
          </p:txBody>
        </p:sp>
      </p:grpSp>
      <p:pic>
        <p:nvPicPr>
          <p:cNvPr id="11" name="Billede 10">
            <a:extLst>
              <a:ext uri="{FF2B5EF4-FFF2-40B4-BE49-F238E27FC236}">
                <a16:creationId xmlns:a16="http://schemas.microsoft.com/office/drawing/2014/main" id="{030A83B2-73B5-4C1E-A0DA-1DF1377ACDD0}"/>
              </a:ext>
            </a:extLst>
          </p:cNvPr>
          <p:cNvPicPr>
            <a:picLocks noChangeAspect="1"/>
          </p:cNvPicPr>
          <p:nvPr/>
        </p:nvPicPr>
        <p:blipFill>
          <a:blip r:embed="rId4"/>
          <a:stretch>
            <a:fillRect/>
          </a:stretch>
        </p:blipFill>
        <p:spPr>
          <a:xfrm>
            <a:off x="2083813" y="1544502"/>
            <a:ext cx="9137407" cy="2939185"/>
          </a:xfrm>
          <a:prstGeom prst="rect">
            <a:avLst/>
          </a:prstGeom>
        </p:spPr>
      </p:pic>
    </p:spTree>
    <p:extLst>
      <p:ext uri="{BB962C8B-B14F-4D97-AF65-F5344CB8AC3E}">
        <p14:creationId xmlns:p14="http://schemas.microsoft.com/office/powerpoint/2010/main" val="1483707403"/>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CE0828523A184C9B19C5CF4D689C63" ma:contentTypeVersion="11" ma:contentTypeDescription="Create a new document." ma:contentTypeScope="" ma:versionID="0a6c316e7da67d0f1ac020e20c18c03e">
  <xsd:schema xmlns:xsd="http://www.w3.org/2001/XMLSchema" xmlns:xs="http://www.w3.org/2001/XMLSchema" xmlns:p="http://schemas.microsoft.com/office/2006/metadata/properties" xmlns:ns2="9dc10e07-855a-49fa-97e5-c45e22bdad0c" xmlns:ns3="f2e0a0ff-57ee-40f5-8f62-49447163ade8" targetNamespace="http://schemas.microsoft.com/office/2006/metadata/properties" ma:root="true" ma:fieldsID="25e356a204d5da23aec20577fef7a570" ns2:_="" ns3:_="">
    <xsd:import namespace="9dc10e07-855a-49fa-97e5-c45e22bdad0c"/>
    <xsd:import namespace="f2e0a0ff-57ee-40f5-8f62-49447163ad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10e07-855a-49fa-97e5-c45e22bda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e0a0ff-57ee-40f5-8f62-49447163ad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583A36-7F9B-4158-AF2A-E291623F6634}">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9dc10e07-855a-49fa-97e5-c45e22bdad0c"/>
    <ds:schemaRef ds:uri="http://purl.org/dc/elements/1.1/"/>
    <ds:schemaRef ds:uri="http://purl.org/dc/dcmitype/"/>
    <ds:schemaRef ds:uri="http://schemas.openxmlformats.org/package/2006/metadata/core-properties"/>
    <ds:schemaRef ds:uri="f2e0a0ff-57ee-40f5-8f62-49447163ade8"/>
    <ds:schemaRef ds:uri="http://www.w3.org/XML/1998/namespace"/>
  </ds:schemaRefs>
</ds:datastoreItem>
</file>

<file path=customXml/itemProps2.xml><?xml version="1.0" encoding="utf-8"?>
<ds:datastoreItem xmlns:ds="http://schemas.openxmlformats.org/officeDocument/2006/customXml" ds:itemID="{FCE6FAE4-0D22-4893-8AB7-6D0C445899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10e07-855a-49fa-97e5-c45e22bdad0c"/>
    <ds:schemaRef ds:uri="f2e0a0ff-57ee-40f5-8f62-49447163ad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A99257-2A47-4F62-BCD5-658A75C56C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43391</TotalTime>
  <Words>8838</Words>
  <Application>Microsoft Office PowerPoint</Application>
  <PresentationFormat>Widescreen</PresentationFormat>
  <Paragraphs>827</Paragraphs>
  <Slides>40</Slides>
  <Notes>40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40</vt:i4>
      </vt:variant>
    </vt:vector>
  </HeadingPairs>
  <TitlesOfParts>
    <vt:vector size="44" baseType="lpstr">
      <vt:lpstr>Arial</vt:lpstr>
      <vt:lpstr>Calibri</vt:lpstr>
      <vt:lpstr>Calibri Light</vt:lpstr>
      <vt:lpstr>Office-tema</vt:lpstr>
      <vt:lpstr> LYD-Kit  Spor 1 (LKS1)</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Supplerende Materiale</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Knud Funch</dc:creator>
  <cp:lastModifiedBy>Knud Funch | Sound Hub Denmark</cp:lastModifiedBy>
  <cp:revision>84</cp:revision>
  <cp:lastPrinted>2022-02-23T14:12:04Z</cp:lastPrinted>
  <dcterms:created xsi:type="dcterms:W3CDTF">2018-11-15T00:58:17Z</dcterms:created>
  <dcterms:modified xsi:type="dcterms:W3CDTF">2022-02-25T11:25:05Z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0x010100F2CE0828523A184C9B19C5CF4D689C63</vt:lpwstr>
  </property>
  <property fmtid="{D5CDD505-2E9C-101B-9397-08002B2CF9AE}" pid="3" name="AuthorIds_UIVersion_16896">
    <vt:lpwstr>6</vt:lpwstr>
  </property>
</Properties>
</file>